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6977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0" autoAdjust="0"/>
    <p:restoredTop sz="94618" autoAdjust="0"/>
  </p:normalViewPr>
  <p:slideViewPr>
    <p:cSldViewPr>
      <p:cViewPr varScale="1">
        <p:scale>
          <a:sx n="90" d="100"/>
          <a:sy n="90" d="100"/>
        </p:scale>
        <p:origin x="-132" y="-486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866"/>
            <a:ext cx="12163074" cy="6017133"/>
          </a:xfrm>
          <a:prstGeom prst="rect">
            <a:avLst/>
          </a:prstGeom>
        </p:spPr>
      </p:pic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08.11.2020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52797" y="6473952"/>
            <a:ext cx="101009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902" y="5876925"/>
            <a:ext cx="22733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одзаголовок 4"/>
          <p:cNvSpPr txBox="1">
            <a:spLocks/>
          </p:cNvSpPr>
          <p:nvPr userDrawn="1"/>
        </p:nvSpPr>
        <p:spPr>
          <a:xfrm>
            <a:off x="632708" y="1268760"/>
            <a:ext cx="11116936" cy="367240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экспертно-консультативный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родительской общественности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Департаменте образования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Москвы</a:t>
            </a:r>
          </a:p>
          <a:p>
            <a:pPr marL="0" indent="0" algn="ctr">
              <a:buNone/>
            </a:pPr>
            <a:endParaRPr lang="ru-RU" sz="3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профилактике негативных проявлений среди обучающихся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38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35101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74639"/>
            <a:ext cx="2738199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74639"/>
            <a:ext cx="8011769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5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0866"/>
            <a:ext cx="12163074" cy="6017133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872" y="5918963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67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30426"/>
            <a:ext cx="10344309" cy="147002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826" y="-14372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356351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568" y="5877152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952068"/>
            <a:ext cx="121697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ДОРОЖНЫЕ ЛОВУШКИ – СИТУАЦИЯ ОБМАНЧИВОЙ БЕЗОПАСНОСТИ  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6335" y="1616346"/>
            <a:ext cx="597086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1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опасность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стоящий транспорт. Неожиданный выход детей на проезжую часть из-за стоящих автомобилей, деревьев, остановок может привести к ДТП.</a:t>
            </a:r>
            <a:endParaRPr lang="en-US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1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Остановка</a:t>
            </a:r>
            <a:r>
              <a:rPr lang="en-US" sz="1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транспорта</a:t>
            </a:r>
            <a:r>
              <a:rPr lang="en-US" sz="1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одно из наиболее опасных мест. Стоящие на остановке маршрутные транспортные средства закрывают собой довольно большой участок дороги, по которому в этот момент едут другие автомобили.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1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Ребенок, пропустив транспортное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средство, тут же бежит через дорогу. В первые мгновения только что проехавший автомобиль нередко закрывает собой другой, движущийся во встречном направлении – под него и может попасть ребенок.</a:t>
            </a:r>
            <a:r>
              <a:rPr lang="ru-RU" sz="1700" dirty="0"/>
              <a:t> </a:t>
            </a: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7501" y="5542515"/>
            <a:ext cx="75473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 детей осматривать дорогу при переходе пустых улиц!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62388"/>
            <a:ext cx="12169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28642" y="1486780"/>
            <a:ext cx="531215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«Пустынная улица»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транспортные средства появляются редко, дети часто выбегают на дорогу, не посмотрев по сторонам.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«Осевая линия»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дойдя до середины проезжей части и остановившись, дети обычно следят за транспортом двигающимся с правой стороны и забывают об опасности за спиной.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дороги на зелёный сигнал светофора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водители нарушают  ПДД, мчатся на высокой скорости, игнорируя сигналы светофора.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«Машина едет медленно, успею перебежать»,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думает ребенок – и попадает под колеса. Дети еще зачастую не могут правильно определить ни скорость автомобиля, ни расстояние до него. А медленно движущаяся машина может скрывать за собой другую, идущую на большей скорости, о чем многие дети не подозревают.</a:t>
            </a:r>
          </a:p>
        </p:txBody>
      </p:sp>
      <p:pic>
        <p:nvPicPr>
          <p:cNvPr id="1026" name="Picture 2" descr="C:\Users\USER\Desktop\Картинки для мессенджер\Памятка Перевозка групп детей ЭКС РО при ДОгМ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6733" cy="112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drawing-day-cute-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5" r="22248"/>
          <a:stretch/>
        </p:blipFill>
        <p:spPr bwMode="auto">
          <a:xfrm>
            <a:off x="49695" y="1793247"/>
            <a:ext cx="1502229" cy="329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Картинки для мессенджер\586491_uchitel-i-deti-risunok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" t="9039" r="5528" b="5015"/>
          <a:stretch/>
        </p:blipFill>
        <p:spPr bwMode="auto">
          <a:xfrm>
            <a:off x="10549382" y="-16318"/>
            <a:ext cx="1525005" cy="113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1630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236</Words>
  <Application>Microsoft Office PowerPoint</Application>
  <PresentationFormat>Произвольный</PresentationFormat>
  <Paragraphs>10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Светлана</cp:lastModifiedBy>
  <cp:revision>56</cp:revision>
  <dcterms:created xsi:type="dcterms:W3CDTF">2017-06-20T12:12:29Z</dcterms:created>
  <dcterms:modified xsi:type="dcterms:W3CDTF">2020-11-08T15:58:34Z</dcterms:modified>
</cp:coreProperties>
</file>