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0" r:id="rId5"/>
    <p:sldId id="263" r:id="rId6"/>
    <p:sldId id="264" r:id="rId7"/>
    <p:sldId id="265" r:id="rId8"/>
    <p:sldId id="261" r:id="rId9"/>
    <p:sldId id="262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C4F0-F750-456E-8EFB-EC04D113418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96C4F0-F750-456E-8EFB-EC04D113418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D82F59-DECE-4DE7-866A-6121E57D06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Профилактика стрессовых состояний при сдаче ОГЭ в условиях реализации проекта</a:t>
            </a:r>
            <a:r>
              <a:rPr lang="ru-RU" sz="2400" dirty="0"/>
              <a:t>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«</a:t>
            </a:r>
            <a:r>
              <a:rPr lang="ru-RU" sz="2400" dirty="0">
                <a:solidFill>
                  <a:srgbClr val="C00000"/>
                </a:solidFill>
              </a:rPr>
              <a:t>Создание цифрового образовательного пространства как условия повышения качества образования»</a:t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Презентация опыта работы  МАОУ СОШ №9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421113" cy="371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271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Методическая основа: программа «Ступени успеха»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635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933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707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Использовались приёмы и техники: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534732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Упражнения-</a:t>
            </a:r>
            <a:r>
              <a:rPr lang="ru-RU" dirty="0" err="1" smtClean="0"/>
              <a:t>энергизаторы</a:t>
            </a:r>
            <a:endParaRPr lang="ru-RU" dirty="0" smtClean="0"/>
          </a:p>
          <a:p>
            <a:r>
              <a:rPr lang="ru-RU" dirty="0" smtClean="0"/>
              <a:t>Экспресс-диагностика</a:t>
            </a:r>
          </a:p>
          <a:p>
            <a:r>
              <a:rPr lang="ru-RU" dirty="0" smtClean="0"/>
              <a:t>Визуализация</a:t>
            </a:r>
          </a:p>
          <a:p>
            <a:r>
              <a:rPr lang="ru-RU" dirty="0" smtClean="0"/>
              <a:t>Мозговой штурм</a:t>
            </a:r>
          </a:p>
          <a:p>
            <a:r>
              <a:rPr lang="ru-RU" dirty="0" smtClean="0"/>
              <a:t>Рефлексивные и медиативные техники</a:t>
            </a:r>
          </a:p>
          <a:p>
            <a:r>
              <a:rPr lang="ru-RU" dirty="0" smtClean="0"/>
              <a:t>Рисуночные тесты</a:t>
            </a:r>
          </a:p>
          <a:p>
            <a:r>
              <a:rPr lang="ru-RU" dirty="0" smtClean="0"/>
              <a:t>Приёмы интерактивного обучения и т.д.</a:t>
            </a:r>
          </a:p>
        </p:txBody>
      </p:sp>
      <p:pic>
        <p:nvPicPr>
          <p:cNvPr id="5123" name="Picture 3" descr="C:\Users\Инна\Desktop\отчёт по гранту2\Фото_грант\IMG-20200310-WA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6752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псих сопр по гранту фото\IMG_57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псих сопр по гранту фото\IMG_57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62" y="5008628"/>
            <a:ext cx="2519772" cy="16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18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Фиксация изменений и достижений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5727995" cy="4525963"/>
          </a:xfrm>
        </p:spPr>
        <p:txBody>
          <a:bodyPr/>
          <a:lstStyle/>
          <a:p>
            <a:r>
              <a:rPr lang="ru-RU" dirty="0" smtClean="0"/>
              <a:t>Бланки для индивидуальной работы</a:t>
            </a:r>
          </a:p>
          <a:p>
            <a:r>
              <a:rPr lang="ru-RU" dirty="0" smtClean="0"/>
              <a:t>Бланки для диагностики</a:t>
            </a:r>
          </a:p>
          <a:p>
            <a:r>
              <a:rPr lang="ru-RU" dirty="0" smtClean="0"/>
              <a:t>Анкеты</a:t>
            </a:r>
          </a:p>
          <a:p>
            <a:r>
              <a:rPr lang="ru-RU" dirty="0" smtClean="0"/>
              <a:t>Отзывы</a:t>
            </a:r>
          </a:p>
          <a:p>
            <a:r>
              <a:rPr lang="ru-RU" dirty="0" smtClean="0"/>
              <a:t>интервью</a:t>
            </a:r>
          </a:p>
          <a:p>
            <a:endParaRPr lang="ru-RU" dirty="0"/>
          </a:p>
        </p:txBody>
      </p:sp>
      <p:pic>
        <p:nvPicPr>
          <p:cNvPr id="6146" name="Picture 2" descr="C:\Users\Инна\Desktop\отчёт по гранту2\Фото_грант\IMG-20200310-WA0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21" y="3356992"/>
            <a:ext cx="4343467" cy="32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3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Запланированная программа реализована в полном объёме.</a:t>
            </a:r>
          </a:p>
          <a:p>
            <a:r>
              <a:rPr lang="ru-RU" dirty="0" smtClean="0"/>
              <a:t>Охват 129 обучающихся</a:t>
            </a:r>
          </a:p>
          <a:p>
            <a:r>
              <a:rPr lang="ru-RU" dirty="0" smtClean="0"/>
              <a:t>Представители школ-партнёров ознакомились с данной концепцией сопровождения.</a:t>
            </a:r>
          </a:p>
          <a:p>
            <a:r>
              <a:rPr lang="ru-RU" dirty="0" smtClean="0"/>
              <a:t>Опыт реализации программы был представлен на городском методическом объединении педагогов-психологов.</a:t>
            </a:r>
          </a:p>
          <a:p>
            <a:r>
              <a:rPr lang="ru-RU" dirty="0" smtClean="0"/>
              <a:t>Материалы опубликованы.</a:t>
            </a:r>
            <a:endParaRPr lang="ru-RU" dirty="0"/>
          </a:p>
        </p:txBody>
      </p:sp>
      <p:pic>
        <p:nvPicPr>
          <p:cNvPr id="7170" name="Picture 2" descr="C:\Users\Инна\Desktop\отчёт по гранту2\Фото_грант\IMG-20200310-WA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псих сопр по гранту фото\IMG_57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86" y="140634"/>
            <a:ext cx="2304256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псих сопр по гранту фото\IMG_58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14" y="188640"/>
            <a:ext cx="2649261" cy="148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3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260648"/>
            <a:ext cx="8686800" cy="5819477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b="1" kern="0" dirty="0">
                <a:cs typeface="Aharoni" panose="02010803020104030203" pitchFamily="2" charset="-79"/>
              </a:rPr>
              <a:t>Сетевое взаимодействие в образовании и его развитие в практике: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b="1" kern="0" dirty="0">
                <a:cs typeface="Aharoni" panose="02010803020104030203" pitchFamily="2" charset="-79"/>
              </a:rPr>
              <a:t> на примере реализации проекта 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b="1" kern="0" dirty="0">
                <a:solidFill>
                  <a:srgbClr val="C00000"/>
                </a:solidFill>
                <a:cs typeface="Aharoni" panose="02010803020104030203" pitchFamily="2" charset="-79"/>
              </a:rPr>
              <a:t>«Создание цифрового образовательного пространства как условие повышения качества образования»</a:t>
            </a:r>
            <a:endParaRPr lang="ru-RU" kern="0" dirty="0">
              <a:solidFill>
                <a:srgbClr val="C00000"/>
              </a:solidFill>
              <a:cs typeface="Aharoni" panose="02010803020104030203" pitchFamily="2" charset="-79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5807087" cy="268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89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Участники проекта: </a:t>
            </a:r>
            <a:br>
              <a:rPr lang="ru-RU" sz="2400" dirty="0" smtClean="0"/>
            </a:br>
            <a:r>
              <a:rPr lang="ru-RU" sz="2400" dirty="0" smtClean="0"/>
              <a:t>Школа №9, школы-партнёры </a:t>
            </a:r>
            <a:br>
              <a:rPr lang="ru-RU" sz="2400" dirty="0" smtClean="0"/>
            </a:br>
            <a:r>
              <a:rPr lang="ru-RU" sz="2400" dirty="0" smtClean="0"/>
              <a:t>№8, №35,№55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папка школа\8 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3" y="1700808"/>
            <a:ext cx="3803915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папка школа\55 школ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804494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папка школа\школа 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3" y="4221088"/>
            <a:ext cx="3803915" cy="237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грант презентации\6333186987859235_85fb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15859"/>
            <a:ext cx="3804494" cy="24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96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направления проекта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698993" cy="489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21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психологическое сопровождение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Цель:</a:t>
            </a:r>
            <a:r>
              <a:rPr lang="ru-RU" sz="2400" dirty="0" smtClean="0"/>
              <a:t> создание </a:t>
            </a:r>
            <a:r>
              <a:rPr lang="ru-RU" sz="2400" dirty="0"/>
              <a:t>условий для эффективного внедрения и реализации инновационного проекта «Создание цифрового образовательного пространства, как условия повышения качества образования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Одна из задач </a:t>
            </a:r>
            <a:r>
              <a:rPr lang="ru-RU" sz="2400" dirty="0"/>
              <a:t>в </a:t>
            </a:r>
            <a:r>
              <a:rPr lang="ru-RU" sz="2400" dirty="0" smtClean="0"/>
              <a:t>рамках обозначенной цели: </a:t>
            </a:r>
            <a:r>
              <a:rPr lang="ru-RU" sz="2400" dirty="0"/>
              <a:t>методическое </a:t>
            </a:r>
            <a:r>
              <a:rPr lang="ru-RU" sz="2400" dirty="0" smtClean="0"/>
              <a:t>обеспечение процессов, связанных с  трансформацией </a:t>
            </a:r>
            <a:r>
              <a:rPr lang="ru-RU" sz="2400" dirty="0"/>
              <a:t>образовательной среды </a:t>
            </a:r>
            <a:r>
              <a:rPr lang="ru-RU" sz="2400" dirty="0" smtClean="0"/>
              <a:t>школы.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744416" cy="249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51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Новый опыт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Одним из вариантов трансформации школьной среды </a:t>
            </a:r>
            <a:r>
              <a:rPr lang="ru-RU" dirty="0" smtClean="0"/>
              <a:t>явилась организация встреч-тренингов для обучающихся </a:t>
            </a:r>
            <a:r>
              <a:rPr lang="ru-RU" dirty="0"/>
              <a:t>школ-партнёров по гранту в период  подготовки к </a:t>
            </a:r>
            <a:r>
              <a:rPr lang="ru-RU" dirty="0" smtClean="0"/>
              <a:t>экзаменам. </a:t>
            </a:r>
            <a:endParaRPr lang="ru-RU" dirty="0"/>
          </a:p>
        </p:txBody>
      </p:sp>
      <p:pic>
        <p:nvPicPr>
          <p:cNvPr id="2050" name="Picture 2" descr="C:\Users\Инна\Desktop\отчёт по гранту2\Фото_грант\IMG-20200310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01008"/>
            <a:ext cx="245976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нна\Desktop\отчёт по гранту2\Фото_грант\IMG-20200310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23420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нна\Desktop\отчёт по гранту2\Фото_грант\IMG-20200310-WA0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9454"/>
            <a:ext cx="2699792" cy="20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54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Корректировка списков выпускников, </a:t>
            </a:r>
            <a:r>
              <a:rPr lang="ru-RU" dirty="0"/>
              <a:t>сдающих экзамены по </a:t>
            </a:r>
            <a:r>
              <a:rPr lang="ru-RU" dirty="0" smtClean="0"/>
              <a:t>предметным областям </a:t>
            </a:r>
            <a:r>
              <a:rPr lang="ru-RU" dirty="0"/>
              <a:t>«Математика», «Информатика» и «Технология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Проектирование форм и методов взаимодействия.</a:t>
            </a:r>
          </a:p>
          <a:p>
            <a:r>
              <a:rPr lang="ru-RU" dirty="0" smtClean="0"/>
              <a:t>Согласование расписания встреч на базе МАОУ СОШ №9</a:t>
            </a:r>
          </a:p>
          <a:p>
            <a:r>
              <a:rPr lang="ru-RU" dirty="0" smtClean="0"/>
              <a:t>Подготовка необходимого оборудования и расходных материалов</a:t>
            </a:r>
          </a:p>
          <a:p>
            <a:r>
              <a:rPr lang="ru-RU" dirty="0" smtClean="0"/>
              <a:t>Непосредственная организация встреч.</a:t>
            </a:r>
          </a:p>
          <a:p>
            <a:r>
              <a:rPr lang="ru-RU" dirty="0" smtClean="0"/>
              <a:t>Анализ полученной информации и предоставление обратной связи.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74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принципы взаимодействия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295" y="1196753"/>
            <a:ext cx="8686800" cy="432048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Добровольность.</a:t>
            </a:r>
            <a:r>
              <a:rPr lang="ru-RU" dirty="0" smtClean="0"/>
              <a:t> Посещение занятий по выбору.</a:t>
            </a:r>
          </a:p>
          <a:p>
            <a:r>
              <a:rPr lang="ru-RU" b="1" dirty="0" smtClean="0"/>
              <a:t>Безопасность</a:t>
            </a:r>
            <a:r>
              <a:rPr lang="ru-RU" dirty="0" smtClean="0"/>
              <a:t>. Обеспечивается, как обязательное условие в работе с подростками.</a:t>
            </a:r>
          </a:p>
          <a:p>
            <a:r>
              <a:rPr lang="ru-RU" b="1" dirty="0" smtClean="0"/>
              <a:t>Активность.</a:t>
            </a:r>
            <a:r>
              <a:rPr lang="ru-RU" dirty="0" smtClean="0"/>
              <a:t> </a:t>
            </a:r>
            <a:r>
              <a:rPr lang="ru-RU" dirty="0" err="1" smtClean="0"/>
              <a:t>Включённость</a:t>
            </a:r>
            <a:r>
              <a:rPr lang="ru-RU" dirty="0" smtClean="0"/>
              <a:t> в процесс, участие в </a:t>
            </a:r>
            <a:r>
              <a:rPr lang="ru-RU" dirty="0" err="1" smtClean="0"/>
              <a:t>интерактивах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Развёрнутость.</a:t>
            </a:r>
            <a:r>
              <a:rPr lang="ru-RU" dirty="0" smtClean="0"/>
              <a:t> Перенос  акцентов из плоскости подготовки к итоговой аттестации к созданию условий для развития </a:t>
            </a:r>
            <a:r>
              <a:rPr lang="en-US" dirty="0" smtClean="0">
                <a:solidFill>
                  <a:srgbClr val="C00000"/>
                </a:solidFill>
              </a:rPr>
              <a:t>soft skills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1648061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55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 </a:t>
            </a:r>
            <a:r>
              <a:rPr lang="en-US" dirty="0" smtClean="0"/>
              <a:t>skills </a:t>
            </a:r>
            <a:r>
              <a:rPr lang="ru-RU" dirty="0" smtClean="0"/>
              <a:t>«Мягкие навыки»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софт скил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986681" cy="280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софт скилз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46" y="3931816"/>
            <a:ext cx="5086162" cy="285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5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258</TotalTime>
  <Words>305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Профилактика стрессовых состояний при сдаче ОГЭ в условиях реализации проекта:  «Создание цифрового образовательного пространства как условия повышения качества образования» </vt:lpstr>
      <vt:lpstr>Презентация PowerPoint</vt:lpstr>
      <vt:lpstr>Участники проекта:  Школа №9, школы-партнёры  №8, №35,№55</vt:lpstr>
      <vt:lpstr>Основные направления проекта</vt:lpstr>
      <vt:lpstr>психологическое сопровождение проекта</vt:lpstr>
      <vt:lpstr>Новый опыт</vt:lpstr>
      <vt:lpstr>Этапы:</vt:lpstr>
      <vt:lpstr>Основные принципы взаимодействия</vt:lpstr>
      <vt:lpstr>soft skills «Мягкие навыки» </vt:lpstr>
      <vt:lpstr>Методическая основа: программа «Ступени успеха»</vt:lpstr>
      <vt:lpstr>Презентация PowerPoint</vt:lpstr>
      <vt:lpstr>Использовались приёмы и техники:</vt:lpstr>
      <vt:lpstr>Фиксация изменений и достижений</vt:lpstr>
      <vt:lpstr>Итоги: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25</cp:revision>
  <dcterms:created xsi:type="dcterms:W3CDTF">2020-03-10T02:53:28Z</dcterms:created>
  <dcterms:modified xsi:type="dcterms:W3CDTF">2020-04-30T10:02:08Z</dcterms:modified>
</cp:coreProperties>
</file>