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57" autoAdjust="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2DEF-275A-449D-AC9A-A3C133C4EEF3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8610-CE85-4CC0-980F-63AE6C03C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041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2DEF-275A-449D-AC9A-A3C133C4EEF3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8610-CE85-4CC0-980F-63AE6C03C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744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2DEF-275A-449D-AC9A-A3C133C4EEF3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8610-CE85-4CC0-980F-63AE6C03C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458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2DEF-275A-449D-AC9A-A3C133C4EEF3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8610-CE85-4CC0-980F-63AE6C03C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527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2DEF-275A-449D-AC9A-A3C133C4EEF3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8610-CE85-4CC0-980F-63AE6C03C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67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2DEF-275A-449D-AC9A-A3C133C4EEF3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8610-CE85-4CC0-980F-63AE6C03C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24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2DEF-275A-449D-AC9A-A3C133C4EEF3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8610-CE85-4CC0-980F-63AE6C03C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82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2DEF-275A-449D-AC9A-A3C133C4EEF3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8610-CE85-4CC0-980F-63AE6C03C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63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2DEF-275A-449D-AC9A-A3C133C4EEF3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8610-CE85-4CC0-980F-63AE6C03C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63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2DEF-275A-449D-AC9A-A3C133C4EEF3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8610-CE85-4CC0-980F-63AE6C03C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100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2DEF-275A-449D-AC9A-A3C133C4EEF3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8610-CE85-4CC0-980F-63AE6C03C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00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2DEF-275A-449D-AC9A-A3C133C4EEF3}" type="datetimeFigureOut">
              <a:rPr lang="ru-RU" smtClean="0"/>
              <a:pPr/>
              <a:t>08.05.2021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B8610-CE85-4CC0-980F-63AE6C03C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68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2809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5300" y="5530094"/>
            <a:ext cx="3073400" cy="10730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"/>
          <p:cNvSpPr/>
          <p:nvPr/>
        </p:nvSpPr>
        <p:spPr>
          <a:xfrm>
            <a:off x="2823211" y="6027003"/>
            <a:ext cx="2481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i="0" u="none" strike="noStrike" cap="none">
                <a:solidFill>
                  <a:srgbClr val="833C0B"/>
                </a:solidFill>
                <a:effectLst>
                  <a:outerShdw blurRad="12700" dist="38100" dir="2700000" algn="tl" rotWithShape="0">
                    <a:srgbClr val="8DA9DB">
                      <a:alpha val="10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9 школы</a:t>
            </a:r>
            <a:endParaRPr sz="4800" b="1" i="0" u="none" strike="noStrike" cap="none">
              <a:solidFill>
                <a:srgbClr val="833C0B"/>
              </a:solidFill>
              <a:effectLst>
                <a:outerShdw blurRad="12700" dist="38100" dir="2700000" algn="tl" rotWithShape="0">
                  <a:srgbClr val="8DA9DB">
                    <a:alpha val="100000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"/>
          <p:cNvSpPr txBox="1"/>
          <p:nvPr/>
        </p:nvSpPr>
        <p:spPr>
          <a:xfrm>
            <a:off x="7950200" y="1612900"/>
            <a:ext cx="3695700" cy="46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08958" y="3047315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Unicode MS" pitchFamily="34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</a:b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77728" y="1902797"/>
            <a:ext cx="6096000" cy="49552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Портреты, лица, имена –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Бессмертный полк… Он рядом с нами.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За вас мы гордости полны,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Походным строем шаг чеканим. 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Вы – наша память о войне! 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Клянемся вас любить и помнить!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Вы – наша гордость, слава, мир,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Не только в день народной скорби.</a:t>
            </a:r>
          </a:p>
          <a:p>
            <a:pPr algn="just"/>
            <a:r>
              <a:rPr lang="ru-RU" sz="2000" dirty="0">
                <a:latin typeface="Arial Black" pitchFamily="34" charset="0"/>
              </a:rPr>
              <a:t>Бессмертный полк, как ты могуч! </a:t>
            </a:r>
          </a:p>
          <a:p>
            <a:pPr algn="just"/>
            <a:r>
              <a:rPr lang="ru-RU" sz="2000" dirty="0">
                <a:latin typeface="Arial Black" pitchFamily="34" charset="0"/>
              </a:rPr>
              <a:t>Ты – кровный Дух моей России! </a:t>
            </a:r>
          </a:p>
          <a:p>
            <a:pPr algn="just"/>
            <a:r>
              <a:rPr lang="ru-RU" sz="2000" dirty="0">
                <a:latin typeface="Arial Black" pitchFamily="34" charset="0"/>
              </a:rPr>
              <a:t>Идём, стоим плечо к плечу,</a:t>
            </a:r>
          </a:p>
          <a:p>
            <a:pPr algn="just"/>
            <a:r>
              <a:rPr lang="ru-RU" sz="2000" dirty="0">
                <a:latin typeface="Arial Black" pitchFamily="34" charset="0"/>
              </a:rPr>
              <a:t>Единым строем – в этом сила!</a:t>
            </a:r>
            <a:br>
              <a:rPr lang="ru-RU" sz="2000" dirty="0">
                <a:latin typeface="Arial Black" pitchFamily="34" charset="0"/>
              </a:rPr>
            </a:br>
            <a:br>
              <a:rPr lang="ru-RU" sz="2000" dirty="0">
                <a:latin typeface="Arial Black" pitchFamily="34" charset="0"/>
              </a:rPr>
            </a:br>
            <a:endParaRPr lang="ru-RU" sz="2000" dirty="0">
              <a:latin typeface="Arial Black" pitchFamily="34" charset="0"/>
            </a:endParaRPr>
          </a:p>
          <a:p>
            <a:br>
              <a:rPr lang="ru-RU" dirty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</a:br>
            <a:endParaRPr lang="ru-RU" dirty="0"/>
          </a:p>
        </p:txBody>
      </p:sp>
      <p:pic>
        <p:nvPicPr>
          <p:cNvPr id="13" name="Рисунок 12" descr="hello_html_5670e27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3202" y="1660412"/>
            <a:ext cx="2743332" cy="3882231"/>
          </a:xfrm>
          <a:prstGeom prst="rect">
            <a:avLst/>
          </a:prstGeom>
        </p:spPr>
      </p:pic>
      <p:pic>
        <p:nvPicPr>
          <p:cNvPr id="15" name="Рисунок 14" descr="drp-00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639683"/>
            <a:ext cx="3680212" cy="26483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leg_Gazmanov_-_Bessmertnyjj_polk_55776563">
            <a:hlinkClick r:id="" action="ppaction://media"/>
            <a:extLst>
              <a:ext uri="{FF2B5EF4-FFF2-40B4-BE49-F238E27FC236}">
                <a16:creationId xmlns:a16="http://schemas.microsoft.com/office/drawing/2014/main" id="{45205464-206D-47B2-A91F-0DE6B1EFE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1315" y="57116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530094"/>
            <a:ext cx="3073400" cy="1073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23211" y="6027003"/>
            <a:ext cx="24815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 школы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0200" y="1612900"/>
            <a:ext cx="3695700" cy="466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41" y="1145058"/>
            <a:ext cx="6110759" cy="6299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237504" y="2294903"/>
            <a:ext cx="604454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0" dirty="0"/>
              <a:t>Емельянова Александра Семеновна</a:t>
            </a:r>
          </a:p>
          <a:p>
            <a:pPr algn="ctr">
              <a:lnSpc>
                <a:spcPct val="80000"/>
              </a:lnSpc>
            </a:pPr>
            <a:r>
              <a:rPr lang="ru-RU" sz="6000" dirty="0"/>
              <a:t>сержант</a:t>
            </a:r>
            <a:endParaRPr lang="en-US" sz="6000" dirty="0"/>
          </a:p>
          <a:p>
            <a:pPr algn="ctr">
              <a:lnSpc>
                <a:spcPct val="80000"/>
              </a:lnSpc>
            </a:pPr>
            <a:r>
              <a:rPr lang="ru-RU" sz="4400" dirty="0"/>
              <a:t>07.04.1923</a:t>
            </a:r>
            <a:r>
              <a:rPr lang="ru-RU" sz="4800" dirty="0"/>
              <a:t> - 10.06.1958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8897" y="3204519"/>
            <a:ext cx="2751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ФОТО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810" y="1746623"/>
            <a:ext cx="2714029" cy="422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0726"/>
      </p:ext>
    </p:extLst>
  </p:cSld>
  <p:clrMapOvr>
    <a:masterClrMapping/>
  </p:clrMapOvr>
  <p:transition advTm="9906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530094"/>
            <a:ext cx="3073400" cy="1073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23211" y="6027003"/>
            <a:ext cx="24815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 школы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0200" y="1612900"/>
            <a:ext cx="3695700" cy="466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41" y="1145058"/>
            <a:ext cx="6110759" cy="6299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246621" y="2280982"/>
            <a:ext cx="5797784" cy="358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0" kern="700" dirty="0"/>
              <a:t>Котков</a:t>
            </a:r>
          </a:p>
          <a:p>
            <a:pPr algn="ctr">
              <a:lnSpc>
                <a:spcPct val="80000"/>
              </a:lnSpc>
            </a:pPr>
            <a:r>
              <a:rPr lang="ru-RU" sz="6000" kern="700" dirty="0"/>
              <a:t>Степан</a:t>
            </a:r>
          </a:p>
          <a:p>
            <a:pPr algn="ctr">
              <a:lnSpc>
                <a:spcPct val="80000"/>
              </a:lnSpc>
            </a:pPr>
            <a:r>
              <a:rPr lang="ru-RU" sz="6000" kern="700" dirty="0" err="1"/>
              <a:t>Карпович</a:t>
            </a:r>
            <a:endParaRPr lang="ru-RU" sz="6000" kern="700" dirty="0"/>
          </a:p>
          <a:p>
            <a:pPr algn="ctr">
              <a:lnSpc>
                <a:spcPct val="80000"/>
              </a:lnSpc>
            </a:pPr>
            <a:r>
              <a:rPr lang="ru-RU" sz="6000" kern="700" dirty="0"/>
              <a:t>связист,</a:t>
            </a:r>
          </a:p>
          <a:p>
            <a:pPr algn="ctr">
              <a:lnSpc>
                <a:spcPct val="80000"/>
              </a:lnSpc>
            </a:pPr>
            <a:r>
              <a:rPr lang="ru-RU" sz="4400" kern="700" dirty="0"/>
              <a:t>22.12.1919 - 22.05.1988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8897" y="3204519"/>
            <a:ext cx="2751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ФОТО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00" y="1850600"/>
            <a:ext cx="2785872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45656"/>
      </p:ext>
    </p:extLst>
  </p:cSld>
  <p:clrMapOvr>
    <a:masterClrMapping/>
  </p:clrMapOvr>
  <p:transition advTm="7535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530094"/>
            <a:ext cx="3073400" cy="1073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23211" y="6027003"/>
            <a:ext cx="24815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 школы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0200" y="1612900"/>
            <a:ext cx="3695700" cy="466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41" y="1145058"/>
            <a:ext cx="6110759" cy="6299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246620" y="2352232"/>
            <a:ext cx="6130429" cy="358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0" kern="700" dirty="0"/>
              <a:t>Емельянов</a:t>
            </a:r>
          </a:p>
          <a:p>
            <a:pPr algn="ctr">
              <a:lnSpc>
                <a:spcPct val="80000"/>
              </a:lnSpc>
            </a:pPr>
            <a:r>
              <a:rPr lang="ru-RU" sz="6000" kern="700" dirty="0"/>
              <a:t>Семен</a:t>
            </a:r>
          </a:p>
          <a:p>
            <a:pPr algn="ctr">
              <a:lnSpc>
                <a:spcPct val="80000"/>
              </a:lnSpc>
            </a:pPr>
            <a:r>
              <a:rPr lang="ru-RU" sz="6000" kern="700" dirty="0"/>
              <a:t>Павлович,</a:t>
            </a:r>
          </a:p>
          <a:p>
            <a:pPr algn="ctr">
              <a:lnSpc>
                <a:spcPct val="80000"/>
              </a:lnSpc>
            </a:pPr>
            <a:r>
              <a:rPr lang="ru-RU" sz="6000" kern="700" dirty="0"/>
              <a:t>рядовой,</a:t>
            </a:r>
          </a:p>
          <a:p>
            <a:pPr algn="ctr">
              <a:lnSpc>
                <a:spcPct val="80000"/>
              </a:lnSpc>
            </a:pPr>
            <a:r>
              <a:rPr lang="ru-RU" sz="4400" kern="700" dirty="0"/>
              <a:t>20.07.1902 - 26.12.1975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8897" y="3204519"/>
            <a:ext cx="2751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ФОТО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079" y="1877415"/>
            <a:ext cx="3013756" cy="40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13470"/>
      </p:ext>
    </p:extLst>
  </p:cSld>
  <p:clrMapOvr>
    <a:masterClrMapping/>
  </p:clrMapOvr>
  <p:transition advTm="858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530094"/>
            <a:ext cx="3073400" cy="1073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23211" y="6027003"/>
            <a:ext cx="24815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 школы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0200" y="1612900"/>
            <a:ext cx="3695700" cy="466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41" y="1145058"/>
            <a:ext cx="6110759" cy="6299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42899" y="2667000"/>
            <a:ext cx="58885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err="1"/>
              <a:t>Лапшов</a:t>
            </a:r>
            <a:r>
              <a:rPr lang="ru-RU" sz="5400" dirty="0"/>
              <a:t> </a:t>
            </a:r>
          </a:p>
          <a:p>
            <a:pPr algn="ctr"/>
            <a:r>
              <a:rPr lang="ru-RU" sz="4800" dirty="0"/>
              <a:t>Василий Федорович</a:t>
            </a:r>
          </a:p>
          <a:p>
            <a:pPr algn="ctr"/>
            <a:r>
              <a:rPr lang="ru-RU" sz="4400" dirty="0"/>
              <a:t>рядовой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8897" y="3204519"/>
            <a:ext cx="2751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ФОТО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334" y="2091267"/>
            <a:ext cx="2898678" cy="38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0726"/>
      </p:ext>
    </p:extLst>
  </p:cSld>
  <p:clrMapOvr>
    <a:masterClrMapping/>
  </p:clrMapOvr>
  <p:transition advTm="7098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530094"/>
            <a:ext cx="3073400" cy="1073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23211" y="6027003"/>
            <a:ext cx="24815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 школы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0200" y="1612900"/>
            <a:ext cx="3695700" cy="466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41" y="1145058"/>
            <a:ext cx="6110759" cy="6299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42900" y="2667000"/>
            <a:ext cx="56769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/>
              <a:t>Солодовников Ефим Яковлевич</a:t>
            </a:r>
          </a:p>
          <a:p>
            <a:pPr algn="ctr"/>
            <a:r>
              <a:rPr lang="ru-RU" sz="4400" dirty="0"/>
              <a:t>рядовой</a:t>
            </a:r>
            <a:endParaRPr lang="ru-RU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7858897" y="3204519"/>
            <a:ext cx="2751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ФОТО</a:t>
            </a:r>
          </a:p>
        </p:txBody>
      </p:sp>
      <p:pic>
        <p:nvPicPr>
          <p:cNvPr id="11" name="Рисунок 10" descr="PICT00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066" y="1854200"/>
            <a:ext cx="2969683" cy="395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0726"/>
      </p:ext>
    </p:extLst>
  </p:cSld>
  <p:clrMapOvr>
    <a:masterClrMapping/>
  </p:clrMapOvr>
  <p:transition advTm="7036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530094"/>
            <a:ext cx="3073400" cy="1073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23211" y="6027003"/>
            <a:ext cx="24815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 школы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0200" y="1612900"/>
            <a:ext cx="3695700" cy="466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41" y="1145058"/>
            <a:ext cx="6110759" cy="6299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42900" y="2667000"/>
            <a:ext cx="56769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Стародумов Геннадий Александрович</a:t>
            </a:r>
          </a:p>
          <a:p>
            <a:pPr algn="ctr"/>
            <a:r>
              <a:rPr lang="ru-RU" sz="2800" dirty="0"/>
              <a:t>22.02.1914 – 12.03.1991г </a:t>
            </a:r>
          </a:p>
          <a:p>
            <a:endParaRPr lang="ru-RU" sz="6000" dirty="0"/>
          </a:p>
        </p:txBody>
      </p:sp>
      <p:sp>
        <p:nvSpPr>
          <p:cNvPr id="10" name="TextBox 9"/>
          <p:cNvSpPr txBox="1"/>
          <p:nvPr/>
        </p:nvSpPr>
        <p:spPr>
          <a:xfrm>
            <a:off x="7858897" y="3204519"/>
            <a:ext cx="2751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ФОТО</a:t>
            </a:r>
          </a:p>
        </p:txBody>
      </p:sp>
      <p:pic>
        <p:nvPicPr>
          <p:cNvPr id="11" name="Рисунок 10" descr="PICT01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97800" y="1947332"/>
            <a:ext cx="2946402" cy="392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0726"/>
      </p:ext>
    </p:extLst>
  </p:cSld>
  <p:clrMapOvr>
    <a:masterClrMapping/>
  </p:clrMapOvr>
  <p:transition advTm="7472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530094"/>
            <a:ext cx="3073400" cy="1073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23211" y="6027003"/>
            <a:ext cx="24815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 школы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0200" y="1612900"/>
            <a:ext cx="3695700" cy="466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41" y="1145058"/>
            <a:ext cx="6110759" cy="6299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42900" y="2667000"/>
            <a:ext cx="5676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>
                <a:latin typeface="Times New Roman" panose="02020603050405020304" pitchFamily="18" charset="0"/>
                <a:cs typeface="Times New Roman" panose="02020603050405020304" pitchFamily="18" charset="0"/>
              </a:rPr>
              <a:t>Лобов Пётр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Дмитриевич Сержант 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(1918-1983)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8897" y="3204519"/>
            <a:ext cx="2751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ФОТО</a:t>
            </a:r>
          </a:p>
        </p:txBody>
      </p:sp>
      <p:pic>
        <p:nvPicPr>
          <p:cNvPr id="1026" name="Picture 2" descr="D:\МОЯ\9МАЯ\ЛобовПД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415" y="1770185"/>
            <a:ext cx="4021016" cy="425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20726"/>
      </p:ext>
    </p:extLst>
  </p:cSld>
  <p:clrMapOvr>
    <a:masterClrMapping/>
  </p:clrMapOvr>
  <p:transition advTm="19079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2809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0" y="5530094"/>
            <a:ext cx="3073400" cy="10730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"/>
          <p:cNvSpPr/>
          <p:nvPr/>
        </p:nvSpPr>
        <p:spPr>
          <a:xfrm>
            <a:off x="2823211" y="6027003"/>
            <a:ext cx="2481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i="0" u="none" strike="noStrike" cap="none">
                <a:solidFill>
                  <a:srgbClr val="833C0B"/>
                </a:solidFill>
                <a:effectLst>
                  <a:outerShdw blurRad="12700" dist="38100" dir="2700000" algn="tl" rotWithShape="0">
                    <a:srgbClr val="8DA9DB">
                      <a:alpha val="10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9 школы</a:t>
            </a:r>
            <a:endParaRPr sz="4800" b="1" i="0" u="none" strike="noStrike" cap="none">
              <a:solidFill>
                <a:srgbClr val="833C0B"/>
              </a:solidFill>
              <a:effectLst>
                <a:outerShdw blurRad="12700" dist="38100" dir="2700000" algn="tl" rotWithShape="0">
                  <a:srgbClr val="8DA9DB">
                    <a:alpha val="100000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"/>
          <p:cNvSpPr txBox="1"/>
          <p:nvPr/>
        </p:nvSpPr>
        <p:spPr>
          <a:xfrm>
            <a:off x="7950200" y="1612900"/>
            <a:ext cx="3695700" cy="46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"/>
          <p:cNvSpPr txBox="1"/>
          <p:nvPr/>
        </p:nvSpPr>
        <p:spPr>
          <a:xfrm>
            <a:off x="7858897" y="3204519"/>
            <a:ext cx="2751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1"/>
          <p:cNvSpPr txBox="1"/>
          <p:nvPr/>
        </p:nvSpPr>
        <p:spPr>
          <a:xfrm>
            <a:off x="940525" y="2625625"/>
            <a:ext cx="6918300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Гончаров </a:t>
            </a:r>
            <a:r>
              <a:rPr lang="ru-RU" sz="3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Куприян</a:t>
            </a:r>
            <a:r>
              <a:rPr lang="ru-RU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Кузьмич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(1901-1985), </a:t>
            </a:r>
            <a:endParaRPr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Гвардии Красноармеец, </a:t>
            </a:r>
            <a:endParaRPr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Награждён медалями «За боевые заслуги» и Орденом Красной звезды. 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22;p1"/>
          <p:cNvPicPr preferRelativeResize="0"/>
          <p:nvPr/>
        </p:nvPicPr>
        <p:blipFill rotWithShape="1">
          <a:blip r:embed="rId4">
            <a:alphaModFix/>
          </a:blip>
          <a:srcRect l="2696" r="2696"/>
          <a:stretch/>
        </p:blipFill>
        <p:spPr>
          <a:xfrm>
            <a:off x="8173577" y="1606169"/>
            <a:ext cx="3112733" cy="4390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8268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530094"/>
            <a:ext cx="3073400" cy="1073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23211" y="6027003"/>
            <a:ext cx="24815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 школы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0200" y="1612900"/>
            <a:ext cx="3695700" cy="466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18733" y="2359995"/>
            <a:ext cx="59774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        Березина Анна Александровна</a:t>
            </a:r>
          </a:p>
          <a:p>
            <a:r>
              <a:rPr lang="ru-RU" sz="5400" dirty="0"/>
              <a:t>       1929 – 2015гг</a:t>
            </a:r>
            <a:r>
              <a:rPr lang="ru-RU" sz="4800" dirty="0"/>
              <a:t>                    </a:t>
            </a:r>
            <a:r>
              <a:rPr lang="ru-RU" sz="4400" dirty="0"/>
              <a:t>           труженик тыла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1255222"/>
            <a:ext cx="4203700" cy="551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0726"/>
      </p:ext>
    </p:extLst>
  </p:cSld>
  <p:clrMapOvr>
    <a:masterClrMapping/>
  </p:clrMapOvr>
  <p:transition advTm="7768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530094"/>
            <a:ext cx="3073400" cy="1073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23211" y="6027003"/>
            <a:ext cx="24815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 школы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0200" y="1612900"/>
            <a:ext cx="3695700" cy="466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41" y="1145058"/>
            <a:ext cx="6110759" cy="6299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36430" y="2431868"/>
            <a:ext cx="57188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Скрыльников Василий Сергеевич, </a:t>
            </a:r>
          </a:p>
          <a:p>
            <a:r>
              <a:rPr lang="ru-RU" sz="4800" dirty="0"/>
              <a:t>17.06.1922- 26.02.1985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8897" y="3204519"/>
            <a:ext cx="2751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ФОТО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3836" y="-509452"/>
            <a:ext cx="5534025" cy="81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420726"/>
      </p:ext>
    </p:extLst>
  </p:cSld>
  <p:clrMapOvr>
    <a:masterClrMapping/>
  </p:clrMapOvr>
  <p:transition advTm="8643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2809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0" y="5530094"/>
            <a:ext cx="3073400" cy="10730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"/>
          <p:cNvSpPr/>
          <p:nvPr/>
        </p:nvSpPr>
        <p:spPr>
          <a:xfrm>
            <a:off x="2823211" y="6027003"/>
            <a:ext cx="2481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i="0" u="none" strike="noStrike" cap="none">
                <a:solidFill>
                  <a:srgbClr val="833C0B"/>
                </a:solidFill>
                <a:effectLst>
                  <a:outerShdw blurRad="12700" dist="38100" dir="2700000" algn="tl" rotWithShape="0">
                    <a:srgbClr val="8DA9DB">
                      <a:alpha val="10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9 школы</a:t>
            </a:r>
            <a:endParaRPr sz="4800" b="1" i="0" u="none" strike="noStrike" cap="none">
              <a:solidFill>
                <a:srgbClr val="833C0B"/>
              </a:solidFill>
              <a:effectLst>
                <a:outerShdw blurRad="12700" dist="38100" dir="2700000" algn="tl" rotWithShape="0">
                  <a:srgbClr val="8DA9DB">
                    <a:alpha val="100000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"/>
          <p:cNvSpPr txBox="1"/>
          <p:nvPr/>
        </p:nvSpPr>
        <p:spPr>
          <a:xfrm>
            <a:off x="7950200" y="1612900"/>
            <a:ext cx="3695700" cy="46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"/>
          <p:cNvSpPr txBox="1"/>
          <p:nvPr/>
        </p:nvSpPr>
        <p:spPr>
          <a:xfrm>
            <a:off x="7858897" y="3204519"/>
            <a:ext cx="2751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1" descr="20180319_22291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89521" y="1210558"/>
            <a:ext cx="3513909" cy="530486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22" name="Google Shape;22;p1"/>
          <p:cNvSpPr txBox="1"/>
          <p:nvPr/>
        </p:nvSpPr>
        <p:spPr>
          <a:xfrm>
            <a:off x="396815" y="2625635"/>
            <a:ext cx="5416011" cy="252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Денисляев</a:t>
            </a:r>
            <a:r>
              <a:rPr lang="ru-RU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Михаил Андреевич(1924-1989), </a:t>
            </a:r>
            <a:endParaRPr sz="4000"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Лейтенант </a:t>
            </a:r>
            <a:endParaRPr sz="4000"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97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530094"/>
            <a:ext cx="3073400" cy="1073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23211" y="6027003"/>
            <a:ext cx="24815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 школы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0200" y="1612900"/>
            <a:ext cx="3695700" cy="466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41" y="1145058"/>
            <a:ext cx="6110759" cy="6299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42899" y="2667000"/>
            <a:ext cx="583776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err="1"/>
              <a:t>Караманешта</a:t>
            </a:r>
            <a:r>
              <a:rPr lang="ru-RU" sz="4800" dirty="0"/>
              <a:t> Александр Тихонович</a:t>
            </a:r>
          </a:p>
          <a:p>
            <a:pPr algn="ctr"/>
            <a:r>
              <a:rPr lang="ru-RU" sz="3200" dirty="0"/>
              <a:t>18.07.1901 – 23.12.1974гг</a:t>
            </a:r>
          </a:p>
          <a:p>
            <a:pPr algn="ctr"/>
            <a:r>
              <a:rPr lang="ru-RU" sz="3200" dirty="0"/>
              <a:t>рядовой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8897" y="3204519"/>
            <a:ext cx="2751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ФОТО</a:t>
            </a:r>
          </a:p>
        </p:txBody>
      </p:sp>
      <p:pic>
        <p:nvPicPr>
          <p:cNvPr id="11" name="Рисунок 10" descr="PICT00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65533" y="1820334"/>
            <a:ext cx="295275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0726"/>
      </p:ext>
    </p:extLst>
  </p:cSld>
  <p:clrMapOvr>
    <a:masterClrMapping/>
  </p:clrMapOvr>
  <p:transition advTm="8065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530094"/>
            <a:ext cx="3073400" cy="1073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23211" y="6027003"/>
            <a:ext cx="24815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 школы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0200" y="1612900"/>
            <a:ext cx="3695700" cy="466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41" y="1145058"/>
            <a:ext cx="6110759" cy="6299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77177" y="2609299"/>
            <a:ext cx="56769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БАБАЕВ АЛЕКСАНДР </a:t>
            </a:r>
          </a:p>
          <a:p>
            <a:r>
              <a:rPr lang="ru-RU" sz="4000" b="1" dirty="0">
                <a:solidFill>
                  <a:srgbClr val="C00000"/>
                </a:solidFill>
              </a:rPr>
              <a:t>         КУЗЬМИЧ</a:t>
            </a:r>
          </a:p>
          <a:p>
            <a:r>
              <a:rPr lang="ru-RU" sz="3200" dirty="0">
                <a:solidFill>
                  <a:srgbClr val="7030A0"/>
                </a:solidFill>
              </a:rPr>
              <a:t>   18.08.1914 </a:t>
            </a:r>
            <a:r>
              <a:rPr lang="ru-RU" sz="3200" dirty="0"/>
              <a:t>- </a:t>
            </a:r>
            <a:r>
              <a:rPr lang="ru-RU" sz="3200" dirty="0">
                <a:solidFill>
                  <a:srgbClr val="002060"/>
                </a:solidFill>
              </a:rPr>
              <a:t>15.11.1998</a:t>
            </a:r>
          </a:p>
          <a:p>
            <a:r>
              <a:rPr lang="ru-RU" sz="3200" dirty="0"/>
              <a:t>  СТРЕЛОК-ПУЛЕМЁТЧИК</a:t>
            </a:r>
          </a:p>
          <a:p>
            <a:endParaRPr lang="ru-R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858897" y="3204519"/>
            <a:ext cx="2751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ФОТО</a:t>
            </a:r>
          </a:p>
        </p:txBody>
      </p:sp>
      <p:pic>
        <p:nvPicPr>
          <p:cNvPr id="1026" name="Picture 2" descr="C:\Users\димон\Desktop\Дед – 5 фотографий_files\1pJZ7_FLFJ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912" y="1675574"/>
            <a:ext cx="3267792" cy="48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имон\Desktop\Дед – 5 фотографий_files\1_lDMX9K0v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6213" y="1720102"/>
            <a:ext cx="3003699" cy="22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имон\Desktop\Дед – 5 фотографий_files\4j98AJlenh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12" y="3943350"/>
            <a:ext cx="3003699" cy="22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20726"/>
      </p:ext>
    </p:extLst>
  </p:cSld>
  <p:clrMapOvr>
    <a:masterClrMapping/>
  </p:clrMapOvr>
  <p:transition advTm="7207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530094"/>
            <a:ext cx="3073400" cy="1073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23211" y="6027003"/>
            <a:ext cx="24815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 школы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0200" y="1612900"/>
            <a:ext cx="3695700" cy="466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41" y="1145058"/>
            <a:ext cx="6110759" cy="6299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42900" y="2451339"/>
            <a:ext cx="56578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/>
              <a:t>Шулепов</a:t>
            </a:r>
            <a:r>
              <a:rPr lang="ru-RU" sz="3600" dirty="0"/>
              <a:t> Александр Федорович </a:t>
            </a:r>
          </a:p>
          <a:p>
            <a:r>
              <a:rPr lang="ru-RU" sz="3600" dirty="0"/>
              <a:t>(рядовой)</a:t>
            </a:r>
          </a:p>
          <a:p>
            <a:r>
              <a:rPr lang="ru-RU" sz="3600" dirty="0"/>
              <a:t> 1908-1943</a:t>
            </a:r>
          </a:p>
          <a:p>
            <a:r>
              <a:rPr lang="ru-RU" sz="3600" dirty="0"/>
              <a:t>Пропал без вести в июне 1943г.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50200" y="3328720"/>
            <a:ext cx="2751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/>
              <a:t>ФОТО</a:t>
            </a:r>
            <a:endParaRPr lang="ru-RU" sz="4400" dirty="0"/>
          </a:p>
        </p:txBody>
      </p:sp>
      <p:pic>
        <p:nvPicPr>
          <p:cNvPr id="11" name="Рисунок 10" descr="hello_html_5670e27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602" y="1789808"/>
            <a:ext cx="2743332" cy="388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0726"/>
      </p:ext>
    </p:extLst>
  </p:cSld>
  <p:clrMapOvr>
    <a:masterClrMapping/>
  </p:clrMapOvr>
  <p:transition advTm="8268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530094"/>
            <a:ext cx="3073400" cy="1073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23211" y="6027003"/>
            <a:ext cx="24815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 школы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0200" y="1612900"/>
            <a:ext cx="3695700" cy="466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41" y="1145058"/>
            <a:ext cx="6110759" cy="6299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42900" y="2667000"/>
            <a:ext cx="56769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/>
              <a:t>Кошелев Иван Алексеевич</a:t>
            </a:r>
          </a:p>
          <a:p>
            <a:pPr algn="ctr"/>
            <a:r>
              <a:rPr lang="ru-RU" sz="3200" b="1" dirty="0"/>
              <a:t>05.05.1926 - 23.03.1994гг</a:t>
            </a:r>
          </a:p>
          <a:p>
            <a:pPr algn="ctr"/>
            <a:endParaRPr lang="ru-RU" sz="5400" dirty="0"/>
          </a:p>
        </p:txBody>
      </p:sp>
      <p:sp>
        <p:nvSpPr>
          <p:cNvPr id="10" name="TextBox 9"/>
          <p:cNvSpPr txBox="1"/>
          <p:nvPr/>
        </p:nvSpPr>
        <p:spPr>
          <a:xfrm>
            <a:off x="7858897" y="3204519"/>
            <a:ext cx="2751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ФОТО</a:t>
            </a:r>
          </a:p>
        </p:txBody>
      </p:sp>
      <p:pic>
        <p:nvPicPr>
          <p:cNvPr id="11" name="Рисунок 10" descr="PICT01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98884" y="2057401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0726"/>
      </p:ext>
    </p:extLst>
  </p:cSld>
  <p:clrMapOvr>
    <a:masterClrMapping/>
  </p:clrMapOvr>
  <p:transition advTm="8674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259</Words>
  <Application>Microsoft Office PowerPoint</Application>
  <PresentationFormat>Широкоэкранный</PresentationFormat>
  <Paragraphs>90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 Unicode MS</vt:lpstr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Люба</dc:creator>
  <cp:lastModifiedBy>Koroteev Anton</cp:lastModifiedBy>
  <cp:revision>5</cp:revision>
  <dcterms:modified xsi:type="dcterms:W3CDTF">2021-05-08T17:59:39Z</dcterms:modified>
</cp:coreProperties>
</file>