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4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4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5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2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4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3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0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0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2DEF-275A-449D-AC9A-A3C133C4EEF3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B8610-CE85-4CC0-980F-63AE6C03C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8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530094"/>
            <a:ext cx="3073400" cy="1073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3211" y="6027003"/>
            <a:ext cx="2481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 школы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0200" y="1612900"/>
            <a:ext cx="3695700" cy="466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41" y="1145058"/>
            <a:ext cx="6110759" cy="629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42900" y="2667000"/>
            <a:ext cx="567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ФИО, звание, годы жизни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7858897" y="3204519"/>
            <a:ext cx="2751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ФОТО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6420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Васильевна Кириллова</dc:creator>
  <cp:lastModifiedBy>Любовь Васильевна Кириллова</cp:lastModifiedBy>
  <cp:revision>4</cp:revision>
  <dcterms:created xsi:type="dcterms:W3CDTF">2021-04-13T06:25:20Z</dcterms:created>
  <dcterms:modified xsi:type="dcterms:W3CDTF">2021-04-13T06:35:18Z</dcterms:modified>
</cp:coreProperties>
</file>