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8" r:id="rId3"/>
    <p:sldId id="264" r:id="rId4"/>
    <p:sldId id="270" r:id="rId5"/>
    <p:sldId id="272" r:id="rId6"/>
    <p:sldId id="271" r:id="rId7"/>
    <p:sldId id="265" r:id="rId8"/>
    <p:sldId id="266" r:id="rId9"/>
    <p:sldId id="267" r:id="rId10"/>
    <p:sldId id="273" r:id="rId11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>
        <p:scale>
          <a:sx n="80" d="100"/>
          <a:sy n="80" d="100"/>
        </p:scale>
        <p:origin x="2514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52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7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0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869160"/>
            <a:ext cx="6480720" cy="122413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1" y="45855"/>
            <a:ext cx="6120680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340768"/>
            <a:ext cx="741682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5855"/>
            <a:ext cx="6120680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741682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26233" r="11962" b="6872"/>
          <a:stretch/>
        </p:blipFill>
        <p:spPr>
          <a:xfrm>
            <a:off x="251519" y="908720"/>
            <a:ext cx="4680521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08520" y="4869160"/>
            <a:ext cx="59766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ЗАЛ</a:t>
            </a:r>
            <a:br>
              <a:rPr lang="ru-RU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МАОУ СОШ № 9 </a:t>
            </a:r>
            <a:endParaRPr lang="ru-RU" sz="4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834" y="3130901"/>
            <a:ext cx="2698055" cy="3689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30816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3" y="0"/>
            <a:ext cx="9170665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0737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5168" y="839614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Оснащение   </a:t>
            </a:r>
            <a:r>
              <a:rPr lang="ru-RU" sz="32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спортивного зала</a:t>
            </a:r>
            <a:r>
              <a:rPr lang="ru-RU" sz="32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МАОУ СОШ № 9 </a:t>
            </a:r>
            <a:endParaRPr lang="ru-RU" sz="32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0" y="0"/>
            <a:ext cx="2415530" cy="383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290"/>
            <a:ext cx="9144000" cy="353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32958"/>
          <a:stretch/>
        </p:blipFill>
        <p:spPr>
          <a:xfrm>
            <a:off x="0" y="0"/>
            <a:ext cx="2339752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5700" b="11034"/>
          <a:stretch/>
        </p:blipFill>
        <p:spPr>
          <a:xfrm>
            <a:off x="2327150" y="-15514"/>
            <a:ext cx="2977705" cy="2811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746" t="4224"/>
          <a:stretch/>
        </p:blipFill>
        <p:spPr>
          <a:xfrm>
            <a:off x="5313264" y="-1"/>
            <a:ext cx="3822327" cy="2780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741" y="2771353"/>
            <a:ext cx="2310259" cy="4095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b="36139"/>
          <a:stretch/>
        </p:blipFill>
        <p:spPr>
          <a:xfrm>
            <a:off x="4355659" y="2771353"/>
            <a:ext cx="3659876" cy="4086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40391"/>
          <a:stretch/>
        </p:blipFill>
        <p:spPr>
          <a:xfrm flipH="1">
            <a:off x="0" y="2782447"/>
            <a:ext cx="437054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5856" cy="465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137" y="2293170"/>
            <a:ext cx="2984971" cy="456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441" y="908720"/>
            <a:ext cx="2652957" cy="470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9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6" t="17028" r="19220" b="1976"/>
          <a:stretch/>
        </p:blipFill>
        <p:spPr>
          <a:xfrm>
            <a:off x="0" y="-1"/>
            <a:ext cx="9144000" cy="5513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8425" t="36039" r="6688"/>
          <a:stretch/>
        </p:blipFill>
        <p:spPr>
          <a:xfrm>
            <a:off x="2555776" y="3639398"/>
            <a:ext cx="4050958" cy="3255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2252" r="1190" b="33084"/>
          <a:stretch/>
        </p:blipFill>
        <p:spPr>
          <a:xfrm>
            <a:off x="5868144" y="3645024"/>
            <a:ext cx="3275856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444" b="37001"/>
          <a:stretch/>
        </p:blipFill>
        <p:spPr>
          <a:xfrm>
            <a:off x="-30288" y="3639398"/>
            <a:ext cx="286398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38521" y="54714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Оснащение   </a:t>
            </a:r>
            <a:r>
              <a:rPr lang="ru-RU" sz="28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спортивного зала</a:t>
            </a:r>
            <a:r>
              <a:rPr lang="ru-RU" sz="28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МАОУ СОШ № 9 </a:t>
            </a:r>
            <a:endParaRPr lang="ru-RU" sz="28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234" y="2060848"/>
            <a:ext cx="2808312" cy="497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116"/>
          <a:stretch/>
        </p:blipFill>
        <p:spPr>
          <a:xfrm>
            <a:off x="5377634" y="-135572"/>
            <a:ext cx="3868341" cy="476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945" y="4535063"/>
            <a:ext cx="3868341" cy="245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060848"/>
            <a:ext cx="2705894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6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562" y="548680"/>
            <a:ext cx="47790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Танцевально-развивающая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</a:t>
            </a:r>
            <a:endParaRPr lang="ru-RU" sz="4000" b="1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спортивного зала</a:t>
            </a:r>
            <a:endParaRPr lang="ru-RU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11" y="3861048"/>
            <a:ext cx="531315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6048" b="24400"/>
          <a:stretch/>
        </p:blipFill>
        <p:spPr>
          <a:xfrm>
            <a:off x="5275659" y="-3315"/>
            <a:ext cx="3868341" cy="408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28350" b="22246"/>
          <a:stretch/>
        </p:blipFill>
        <p:spPr>
          <a:xfrm>
            <a:off x="5275659" y="3573016"/>
            <a:ext cx="3868341" cy="338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8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инвентарь для занятий  с детьми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ограниченными возможностями</a:t>
            </a:r>
            <a:endParaRPr lang="ru-RU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300"/>
            <a:ext cx="5220072" cy="2944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807492"/>
            <a:ext cx="5408103" cy="3050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651" t="36843" r="15618" b="31151"/>
          <a:stretch/>
        </p:blipFill>
        <p:spPr>
          <a:xfrm>
            <a:off x="-108520" y="3645024"/>
            <a:ext cx="2520280" cy="2387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23351"/>
          <a:stretch/>
        </p:blipFill>
        <p:spPr>
          <a:xfrm>
            <a:off x="1619672" y="4293096"/>
            <a:ext cx="2376264" cy="2698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638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86cb2fbedb28db3bbf3c1155e21f09af4f93469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38</Words>
  <Application>Microsoft Office PowerPoint</Application>
  <PresentationFormat>Экран (4:3)</PresentationFormat>
  <Paragraphs>13</Paragraphs>
  <Slides>10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Спортивные аксессуары</dc:title>
  <dc:creator>obstinate</dc:creator>
  <dc:description>Шаблон презентации с сайта https://presentation-creation.ru/</dc:description>
  <cp:lastModifiedBy>Софья Владимировна Балыбердина</cp:lastModifiedBy>
  <cp:revision>638</cp:revision>
  <dcterms:created xsi:type="dcterms:W3CDTF">2018-02-25T09:09:03Z</dcterms:created>
  <dcterms:modified xsi:type="dcterms:W3CDTF">2022-11-08T10:21:38Z</dcterms:modified>
</cp:coreProperties>
</file>