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5" r:id="rId5"/>
    <p:sldId id="262" r:id="rId6"/>
    <p:sldId id="263" r:id="rId7"/>
    <p:sldId id="264" r:id="rId8"/>
    <p:sldId id="259" r:id="rId9"/>
    <p:sldId id="258" r:id="rId10"/>
    <p:sldId id="260" r:id="rId11"/>
    <p:sldId id="261" r:id="rId12"/>
    <p:sldId id="275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DD725-2079-4F0B-B4C6-0C55FF59AA15}" type="datetimeFigureOut">
              <a:rPr lang="ru-RU" smtClean="0"/>
              <a:pPr/>
              <a:t>18.09.2021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478AF-78BD-4B2D-8C6F-76D8B57A3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285992"/>
            <a:ext cx="7815290" cy="172720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Здравствуйте! </a:t>
            </a:r>
            <a:br>
              <a:rPr lang="ru-RU" dirty="0" smtClean="0"/>
            </a:br>
            <a:r>
              <a:rPr lang="ru-RU" dirty="0" smtClean="0"/>
              <a:t>Меня зовут Хорошавин Рома. Я живу в городе Нижний Тагил.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357694"/>
            <a:ext cx="6415110" cy="1781172"/>
          </a:xfrm>
        </p:spPr>
        <p:txBody>
          <a:bodyPr>
            <a:normAutofit/>
          </a:bodyPr>
          <a:lstStyle/>
          <a:p>
            <a:r>
              <a:rPr lang="ru-RU" dirty="0" smtClean="0"/>
              <a:t>Сейчас я Вам покажу как красив наш город:</a:t>
            </a:r>
            <a:endParaRPr lang="ru-RU" dirty="0"/>
          </a:p>
        </p:txBody>
      </p:sp>
      <p:pic>
        <p:nvPicPr>
          <p:cNvPr id="4" name="Рисунок 3" descr="IMG_20190602_191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60916" cy="2214554"/>
          </a:xfrm>
          <a:prstGeom prst="rect">
            <a:avLst/>
          </a:prstGeom>
        </p:spPr>
      </p:pic>
      <p:pic>
        <p:nvPicPr>
          <p:cNvPr id="5" name="Рисунок 4" descr="IMG_89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0"/>
            <a:ext cx="3214678" cy="21431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печать\IMG_20190530_164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1"/>
            <a:ext cx="9501222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печать\IMG_20210524_195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6072198" cy="6892794"/>
          </a:xfrm>
          <a:prstGeom prst="rect">
            <a:avLst/>
          </a:prstGeom>
          <a:noFill/>
        </p:spPr>
      </p:pic>
      <p:pic>
        <p:nvPicPr>
          <p:cNvPr id="5123" name="Picture 3" descr="J:\печать\IMG_20210529_155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20" y="0"/>
            <a:ext cx="1500180" cy="2000240"/>
          </a:xfrm>
          <a:prstGeom prst="rect">
            <a:avLst/>
          </a:prstGeom>
          <a:noFill/>
        </p:spPr>
      </p:pic>
      <p:pic>
        <p:nvPicPr>
          <p:cNvPr id="5124" name="Picture 4" descr="J:\печать\IMG_20210529_153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2000240"/>
            <a:ext cx="1500166" cy="2286016"/>
          </a:xfrm>
          <a:prstGeom prst="rect">
            <a:avLst/>
          </a:prstGeom>
          <a:noFill/>
        </p:spPr>
      </p:pic>
      <p:pic>
        <p:nvPicPr>
          <p:cNvPr id="5125" name="Picture 5" descr="J:\печать\IMG_20210103_205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5" y="4286255"/>
            <a:ext cx="1500166" cy="2571745"/>
          </a:xfrm>
          <a:prstGeom prst="rect">
            <a:avLst/>
          </a:prstGeom>
          <a:noFill/>
        </p:spPr>
      </p:pic>
      <p:pic>
        <p:nvPicPr>
          <p:cNvPr id="5126" name="Picture 6" descr="J:\печать\IMG_20200726_1705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571636" cy="2500306"/>
          </a:xfrm>
          <a:prstGeom prst="rect">
            <a:avLst/>
          </a:prstGeom>
          <a:noFill/>
        </p:spPr>
      </p:pic>
      <p:pic>
        <p:nvPicPr>
          <p:cNvPr id="5127" name="Picture 7" descr="J:\печать\IMG_20200726_1629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500306"/>
            <a:ext cx="1571604" cy="2119303"/>
          </a:xfrm>
          <a:prstGeom prst="rect">
            <a:avLst/>
          </a:prstGeom>
          <a:noFill/>
        </p:spPr>
      </p:pic>
      <p:pic>
        <p:nvPicPr>
          <p:cNvPr id="5128" name="Picture 8" descr="J:\печать\IMG_20200513_1822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72008"/>
            <a:ext cx="1571604" cy="228599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Район в котором я живу - </a:t>
            </a:r>
            <a:r>
              <a:rPr lang="ru-RU" dirty="0" err="1" smtClean="0"/>
              <a:t>Вагонка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 descr="J:\печать\IMG_20190509_124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Екатерина Викторовна и  Роман\23.03.2017 музей бронетанковой техники\IMG_8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zhniy-tagil-3837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95287"/>
            <a:ext cx="8096250" cy="60674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096c047b97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340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dium-10438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rge-156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нашем городе много заводов ,музеев и памятников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6858000"/>
            <a:ext cx="285751" cy="214313"/>
          </a:xfrm>
        </p:spPr>
      </p:pic>
      <p:pic>
        <p:nvPicPr>
          <p:cNvPr id="1026" name="Picture 2" descr="J:\печать\IMG_8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4572000" cy="3048000"/>
          </a:xfrm>
          <a:prstGeom prst="rect">
            <a:avLst/>
          </a:prstGeom>
          <a:noFill/>
        </p:spPr>
      </p:pic>
      <p:pic>
        <p:nvPicPr>
          <p:cNvPr id="1027" name="Picture 3" descr="J:\печать\IMG_8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4422"/>
            <a:ext cx="4572000" cy="3071834"/>
          </a:xfrm>
          <a:prstGeom prst="rect">
            <a:avLst/>
          </a:prstGeom>
          <a:noFill/>
        </p:spPr>
      </p:pic>
      <p:pic>
        <p:nvPicPr>
          <p:cNvPr id="1028" name="Picture 4" descr="J:\печать\IMG_3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86256"/>
            <a:ext cx="4572000" cy="2571744"/>
          </a:xfrm>
          <a:prstGeom prst="rect">
            <a:avLst/>
          </a:prstGeom>
          <a:noFill/>
        </p:spPr>
      </p:pic>
      <p:pic>
        <p:nvPicPr>
          <p:cNvPr id="1029" name="Picture 5" descr="J:\печать\IMG_87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86256"/>
            <a:ext cx="4572000" cy="25717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ижнетагильский_молодёжный_теат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анк Т-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0-tub-ru.yandex.net/i?id=2afccbc0ce047523253ed8df6935b304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Так же я люблю отдыхать на природе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5842" name="Picture 2" descr="C:\Users\Катюша\Desktop\Нижний Тагил\IMG_5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J:\печать\IMG_20210525_161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6858048" cy="6858000"/>
          </a:xfrm>
          <a:prstGeom prst="rect">
            <a:avLst/>
          </a:prstGeom>
          <a:noFill/>
        </p:spPr>
      </p:pic>
      <p:pic>
        <p:nvPicPr>
          <p:cNvPr id="37891" name="Picture 3" descr="C:\Users\Катюша\Desktop\Нижний Тагил\IMG_20160824_170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28860" cy="1643050"/>
          </a:xfrm>
          <a:prstGeom prst="rect">
            <a:avLst/>
          </a:prstGeom>
          <a:noFill/>
        </p:spPr>
      </p:pic>
      <p:pic>
        <p:nvPicPr>
          <p:cNvPr id="37892" name="Picture 4" descr="C:\Users\Катюша\Desktop\Нижний Тагил\IMG_55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43050"/>
            <a:ext cx="2428860" cy="1785950"/>
          </a:xfrm>
          <a:prstGeom prst="rect">
            <a:avLst/>
          </a:prstGeom>
          <a:noFill/>
        </p:spPr>
      </p:pic>
      <p:pic>
        <p:nvPicPr>
          <p:cNvPr id="37893" name="Picture 5" descr="C:\Users\Катюша\Desktop\Нижний Тагил\IMG_56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2428860" cy="1714512"/>
          </a:xfrm>
          <a:prstGeom prst="rect">
            <a:avLst/>
          </a:prstGeom>
          <a:noFill/>
        </p:spPr>
      </p:pic>
      <p:pic>
        <p:nvPicPr>
          <p:cNvPr id="37894" name="Picture 6" descr="C:\Users\Катюша\Desktop\Нижний Тагил\IMG_5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143512"/>
            <a:ext cx="2464575" cy="1714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36866" name="Picture 2" descr="J:\печать\IMG_20200726_173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Екатерина Викторовна и  Роман\Лисья гора 19.05.2017\IMG_8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  <p:pic>
        <p:nvPicPr>
          <p:cNvPr id="10243" name="Picture 3" descr="D:\Екатерина Викторовна и  Роман\Лисья гора 19.05.2017\IMG_8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85984" cy="1714488"/>
          </a:xfrm>
          <a:prstGeom prst="rect">
            <a:avLst/>
          </a:prstGeom>
          <a:noFill/>
        </p:spPr>
      </p:pic>
      <p:pic>
        <p:nvPicPr>
          <p:cNvPr id="10244" name="Picture 4" descr="D:\Екатерина Викторовна и  Роман\Лисья гора 19.05.2017\IMG_8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488"/>
            <a:ext cx="2285984" cy="1714512"/>
          </a:xfrm>
          <a:prstGeom prst="rect">
            <a:avLst/>
          </a:prstGeom>
          <a:noFill/>
        </p:spPr>
      </p:pic>
      <p:pic>
        <p:nvPicPr>
          <p:cNvPr id="10245" name="Picture 5" descr="D:\Екатерина Викторовна и  Роман\Лисья гора 19.05.2017\IMG_89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2285984" cy="1643074"/>
          </a:xfrm>
          <a:prstGeom prst="rect">
            <a:avLst/>
          </a:prstGeom>
          <a:noFill/>
        </p:spPr>
      </p:pic>
      <p:pic>
        <p:nvPicPr>
          <p:cNvPr id="10246" name="Picture 6" descr="D:\Екатерина Викторовна и  Роман\Лисья гора 19.05.2017\IMG_89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72074"/>
            <a:ext cx="2285984" cy="1785926"/>
          </a:xfrm>
          <a:prstGeom prst="rect">
            <a:avLst/>
          </a:prstGeom>
          <a:noFill/>
        </p:spPr>
      </p:pic>
      <p:pic>
        <p:nvPicPr>
          <p:cNvPr id="10247" name="Picture 7" descr="D:\Екатерина Викторовна и  Роман\Лисья гора 19.05.2017\IMG_89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0"/>
            <a:ext cx="2285984" cy="1714488"/>
          </a:xfrm>
          <a:prstGeom prst="rect">
            <a:avLst/>
          </a:prstGeom>
          <a:noFill/>
        </p:spPr>
      </p:pic>
      <p:pic>
        <p:nvPicPr>
          <p:cNvPr id="10248" name="Picture 8" descr="D:\Екатерина Викторовна и  Роман\Лисья гора 19.05.2017\IMG_89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1714488"/>
            <a:ext cx="2285984" cy="1643074"/>
          </a:xfrm>
          <a:prstGeom prst="rect">
            <a:avLst/>
          </a:prstGeom>
          <a:noFill/>
        </p:spPr>
      </p:pic>
      <p:pic>
        <p:nvPicPr>
          <p:cNvPr id="10249" name="Picture 9" descr="D:\Екатерина Викторовна и  Роман\Лисья гора 19.05.2017\IMG_89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3357562"/>
            <a:ext cx="2285984" cy="1571636"/>
          </a:xfrm>
          <a:prstGeom prst="rect">
            <a:avLst/>
          </a:prstGeom>
          <a:noFill/>
        </p:spPr>
      </p:pic>
      <p:pic>
        <p:nvPicPr>
          <p:cNvPr id="10250" name="Picture 10" descr="D:\Екатерина Викторовна и  Роман\Лисья гора 19.05.2017\IMG_892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4929198"/>
            <a:ext cx="2285984" cy="192880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Екатерина Викторовна и  Роман\Лисья гора 19.05.2017\IMG_8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:\печать\IMG_3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печать\IMG_3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J:\печать\IMG_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Статуи нашего города.</a:t>
            </a:r>
            <a:endParaRPr lang="ru-RU" dirty="0"/>
          </a:p>
        </p:txBody>
      </p:sp>
      <p:pic>
        <p:nvPicPr>
          <p:cNvPr id="2050" name="Picture 2" descr="J:\печать\IMG_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4429156" cy="3214710"/>
          </a:xfrm>
          <a:prstGeom prst="rect">
            <a:avLst/>
          </a:prstGeom>
          <a:noFill/>
        </p:spPr>
      </p:pic>
      <p:pic>
        <p:nvPicPr>
          <p:cNvPr id="2051" name="Picture 3" descr="J:\печать\IMG_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142984"/>
            <a:ext cx="4714876" cy="3214710"/>
          </a:xfrm>
          <a:prstGeom prst="rect">
            <a:avLst/>
          </a:prstGeom>
          <a:noFill/>
        </p:spPr>
      </p:pic>
      <p:pic>
        <p:nvPicPr>
          <p:cNvPr id="2052" name="Picture 4" descr="J:\печать\IMG_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357694"/>
            <a:ext cx="1893089" cy="2500306"/>
          </a:xfrm>
          <a:prstGeom prst="rect">
            <a:avLst/>
          </a:prstGeom>
          <a:noFill/>
        </p:spPr>
      </p:pic>
      <p:pic>
        <p:nvPicPr>
          <p:cNvPr id="2053" name="Picture 5" descr="J:\печать\IMG_15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5"/>
            <a:ext cx="3357522" cy="2500306"/>
          </a:xfrm>
          <a:prstGeom prst="rect">
            <a:avLst/>
          </a:prstGeom>
          <a:noFill/>
        </p:spPr>
      </p:pic>
      <p:pic>
        <p:nvPicPr>
          <p:cNvPr id="2054" name="Picture 6" descr="J:\печать\IMG_60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7" y="4357694"/>
            <a:ext cx="1928794" cy="2500306"/>
          </a:xfrm>
          <a:prstGeom prst="rect">
            <a:avLst/>
          </a:prstGeom>
          <a:noFill/>
        </p:spPr>
      </p:pic>
      <p:pic>
        <p:nvPicPr>
          <p:cNvPr id="2055" name="Picture 7" descr="J:\печать\IMG_20190622_1941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357694"/>
            <a:ext cx="2000264" cy="250030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Так же в нашем городе много мест  где я люблю гулять.</a:t>
            </a:r>
            <a:endParaRPr lang="ru-RU" dirty="0"/>
          </a:p>
        </p:txBody>
      </p:sp>
      <p:pic>
        <p:nvPicPr>
          <p:cNvPr id="3074" name="Picture 2" descr="J:\печать\IMG_20200812_164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4018370" cy="5500702"/>
          </a:xfrm>
          <a:prstGeom prst="rect">
            <a:avLst/>
          </a:prstGeom>
          <a:noFill/>
        </p:spPr>
      </p:pic>
      <p:pic>
        <p:nvPicPr>
          <p:cNvPr id="3075" name="Picture 3" descr="J:\печать\IMG_20210522_144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357298"/>
            <a:ext cx="5143500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54</Words>
  <Application>Microsoft Office PowerPoint</Application>
  <PresentationFormat>Экран (4:3)</PresentationFormat>
  <Paragraphs>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Здравствуйте!  Меня зовут Хорошавин Рома. Я живу в городе Нижний Тагил.</vt:lpstr>
      <vt:lpstr>В нашем городе много заводов ,музеев и памятников </vt:lpstr>
      <vt:lpstr>Слайд 3</vt:lpstr>
      <vt:lpstr>Слайд 4</vt:lpstr>
      <vt:lpstr>Слайд 5</vt:lpstr>
      <vt:lpstr>Слайд 6</vt:lpstr>
      <vt:lpstr>Слайд 7</vt:lpstr>
      <vt:lpstr>Статуи нашего города.</vt:lpstr>
      <vt:lpstr>Так же в нашем городе много мест  где я люблю гулять.</vt:lpstr>
      <vt:lpstr>Слайд 10</vt:lpstr>
      <vt:lpstr>Слайд 11</vt:lpstr>
      <vt:lpstr>Район в котором я живу - Вагонка.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Так же я люблю отдыхать на природе </vt:lpstr>
      <vt:lpstr>Слайд 24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Здравствуйте!  Меня зовут Хорошавин Рома. Я живу в городе Нижний Тагил.</dc:title>
  <dc:creator>Катюша</dc:creator>
  <cp:lastModifiedBy>Катюша</cp:lastModifiedBy>
  <cp:revision>11</cp:revision>
  <dcterms:created xsi:type="dcterms:W3CDTF">2021-09-18T13:16:49Z</dcterms:created>
  <dcterms:modified xsi:type="dcterms:W3CDTF">2021-09-18T15:03:49Z</dcterms:modified>
</cp:coreProperties>
</file>