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70" r:id="rId13"/>
    <p:sldId id="271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02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F74D-20BB-4051-BC7D-96D94073A1DE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1E17-C802-4EBE-879D-3B51F1C18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135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F74D-20BB-4051-BC7D-96D94073A1DE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1E17-C802-4EBE-879D-3B51F1C18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159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F74D-20BB-4051-BC7D-96D94073A1DE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1E17-C802-4EBE-879D-3B51F1C18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194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F74D-20BB-4051-BC7D-96D94073A1DE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1E17-C802-4EBE-879D-3B51F1C18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77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F74D-20BB-4051-BC7D-96D94073A1DE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1E17-C802-4EBE-879D-3B51F1C18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317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F74D-20BB-4051-BC7D-96D94073A1DE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1E17-C802-4EBE-879D-3B51F1C18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226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F74D-20BB-4051-BC7D-96D94073A1DE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1E17-C802-4EBE-879D-3B51F1C18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050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F74D-20BB-4051-BC7D-96D94073A1DE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1E17-C802-4EBE-879D-3B51F1C18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00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F74D-20BB-4051-BC7D-96D94073A1DE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1E17-C802-4EBE-879D-3B51F1C18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27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F74D-20BB-4051-BC7D-96D94073A1DE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1E17-C802-4EBE-879D-3B51F1C18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97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F74D-20BB-4051-BC7D-96D94073A1DE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1E17-C802-4EBE-879D-3B51F1C18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94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DF74D-20BB-4051-BC7D-96D94073A1DE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81E17-C802-4EBE-879D-3B51F1C18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52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sochisirius.ru/edu/graduates" TargetMode="External"/><Relationship Id="rId13" Type="http://schemas.openxmlformats.org/officeDocument/2006/relationships/hyperlink" Target="http://sochisirius.ru/obuchenie/distant" TargetMode="External"/><Relationship Id="rId3" Type="http://schemas.openxmlformats.org/officeDocument/2006/relationships/hyperlink" Target="https://sochisirius.ru/registration" TargetMode="External"/><Relationship Id="rId7" Type="http://schemas.openxmlformats.org/officeDocument/2006/relationships/hyperlink" Target="http://sochisirius.ru/obuchenie/sport" TargetMode="External"/><Relationship Id="rId12" Type="http://schemas.openxmlformats.org/officeDocument/2006/relationships/hyperlink" Target="http://sochisirius.ru/obuchenie/partners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ochisirius.ru/obuchenie/literature" TargetMode="External"/><Relationship Id="rId11" Type="http://schemas.openxmlformats.org/officeDocument/2006/relationships/hyperlink" Target="http://sochisirius.ru/graduates" TargetMode="External"/><Relationship Id="rId5" Type="http://schemas.openxmlformats.org/officeDocument/2006/relationships/hyperlink" Target="http://sochisirius.ru/obuchenie/iskusctvo" TargetMode="External"/><Relationship Id="rId15" Type="http://schemas.openxmlformats.org/officeDocument/2006/relationships/hyperlink" Target="https://siriuscamp.ru/" TargetMode="External"/><Relationship Id="rId10" Type="http://schemas.openxmlformats.org/officeDocument/2006/relationships/hyperlink" Target="http://sochisirius.ru/edu/graduates-events" TargetMode="External"/><Relationship Id="rId4" Type="http://schemas.openxmlformats.org/officeDocument/2006/relationships/hyperlink" Target="http://sochisirius.ru/obuchenie/nauka" TargetMode="External"/><Relationship Id="rId9" Type="http://schemas.openxmlformats.org/officeDocument/2006/relationships/hyperlink" Target="http://sochisirius.ru/edu/pedagogam" TargetMode="External"/><Relationship Id="rId14" Type="http://schemas.openxmlformats.org/officeDocument/2006/relationships/hyperlink" Target="https://sochisirius.ru/kak-popast/kriterii-otbor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ochisirius.ru/uploads/files/documents/vypiska_fond.pdf" TargetMode="Externa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2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245" t="21048" r="30283" b="7756"/>
          <a:stretch/>
        </p:blipFill>
        <p:spPr>
          <a:xfrm>
            <a:off x="198406" y="365125"/>
            <a:ext cx="5760000" cy="5699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9811" t="17023" r="30637" b="16436"/>
          <a:stretch/>
        </p:blipFill>
        <p:spPr>
          <a:xfrm>
            <a:off x="6070121" y="613831"/>
            <a:ext cx="5760000" cy="545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560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7275" r="919" b="49392"/>
          <a:stretch/>
        </p:blipFill>
        <p:spPr>
          <a:xfrm>
            <a:off x="704491" y="4331112"/>
            <a:ext cx="10575569" cy="2001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85313" y="88064"/>
            <a:ext cx="1142137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i="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НАПРАВЛЕНИЕ «СПОРТ»</a:t>
            </a:r>
          </a:p>
          <a:p>
            <a:pPr algn="just" fontAlgn="base"/>
            <a:r>
              <a:rPr lang="ru-RU" sz="2000" b="0" i="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Интенсивные спортивные программы Центра разработаны ведущими экспертными организациями с целью выявления, развития и дальнейшей профессиональной поддержки одаренных юных хоккеистов, фигуристов и шахматистов.</a:t>
            </a:r>
          </a:p>
          <a:p>
            <a:pPr algn="just" fontAlgn="base"/>
            <a:endParaRPr lang="ru-RU" sz="2000" b="0" i="0" dirty="0" smtClean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2000" b="0" i="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Интенсивная спортивная программа подразумевает применение более эффективных и качественно совершенных технических средств, инфраструктуры и методов спортивной подготовки в сравнении с «домашними» условиями участников.</a:t>
            </a:r>
          </a:p>
          <a:p>
            <a:pPr algn="just" fontAlgn="base"/>
            <a:endParaRPr lang="ru-RU" sz="2000" b="0" i="0" dirty="0" smtClean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2000" b="0" i="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Участники программ – победители и призёры всероссийских юношеских спортивных соревнований и турниров, члены региональных юношеских сборных, одарённые воспитанники детско-юношеских спортивных школ, рекомендованные спортивными федерациями.</a:t>
            </a:r>
            <a:endParaRPr lang="ru-RU" sz="2000" b="0" i="0" dirty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1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655" t="17400" r="8774" b="49266"/>
          <a:stretch/>
        </p:blipFill>
        <p:spPr>
          <a:xfrm>
            <a:off x="1052422" y="4320680"/>
            <a:ext cx="9844177" cy="2235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39947" y="141253"/>
            <a:ext cx="115680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i="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НАПРАВЛЕНИЕ «ЛИТЕРАТУРНОЕ ТВОРЧЕСТВО»</a:t>
            </a:r>
          </a:p>
          <a:p>
            <a:pPr algn="ctr" fontAlgn="base"/>
            <a:endParaRPr lang="ru-RU" sz="2000" b="1" i="0" cap="al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2000" b="0" i="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«Литературное творчество» является дополнительной общеразвивающей программой, предназначенной для детей, проявивших одарённость в области русского языка и литературы, обучающихся в образовательных организациях Российской Федерации, успешно осваивающих основную образовательную программу и отобранных Экспертным советом Фонда на основании утвержденных критериев отбора обучающихся.</a:t>
            </a:r>
          </a:p>
          <a:p>
            <a:pPr algn="just" fontAlgn="base"/>
            <a:endParaRPr lang="ru-RU" sz="2000" b="0" i="0" dirty="0" smtClean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2000" b="0" i="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Программы направления «Литературное творчество» включают в себя творчество писателя, читателя, редактора, журналиста, литературного критика, издателя, популяризатора чтения, менеджера литературных проектов, преподавателя.</a:t>
            </a:r>
            <a:endParaRPr lang="ru-RU" sz="2000" b="0" i="0" dirty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1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1580" t="26457" r="32406" b="10147"/>
          <a:stretch/>
        </p:blipFill>
        <p:spPr>
          <a:xfrm>
            <a:off x="500332" y="365125"/>
            <a:ext cx="5760000" cy="5703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2005" t="24822" r="32689" b="16813"/>
          <a:stretch/>
        </p:blipFill>
        <p:spPr>
          <a:xfrm>
            <a:off x="6346166" y="712551"/>
            <a:ext cx="5760000" cy="5355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892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</p:spPr>
      </p:pic>
      <p:sp>
        <p:nvSpPr>
          <p:cNvPr id="5" name="Прямоугольник 4"/>
          <p:cNvSpPr/>
          <p:nvPr/>
        </p:nvSpPr>
        <p:spPr>
          <a:xfrm>
            <a:off x="416944" y="152195"/>
            <a:ext cx="1093685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i="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ЗАЯВКА ОНЛАЙН</a:t>
            </a:r>
          </a:p>
          <a:p>
            <a:pPr algn="ctr" fontAlgn="base"/>
            <a:endParaRPr lang="ru-RU" sz="1600" b="1" i="0" cap="al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24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https://sochisirius.ru/registration</a:t>
            </a:r>
            <a:endParaRPr lang="ru-RU" sz="2400" b="0" i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ru-RU" b="1" i="0" cap="al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сайте </a:t>
            </a:r>
            <a:r>
              <a: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представлены все программы Образовательного центра «Сириус», на которые прямо сейчас можно подать заявку. Онлайн-заявки на участие в образовательных программах подаются на страницах самих программ в период проведения заявочной кампании.</a:t>
            </a:r>
          </a:p>
          <a:p>
            <a:pPr algn="just" fontAlgn="base"/>
            <a:endParaRPr lang="ru-RU" b="0" i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Сириус проводит программы по направлениям «</a:t>
            </a:r>
            <a:r>
              <a:rPr lang="ru-RU" b="0" i="0" u="sng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Наука</a:t>
            </a:r>
            <a:r>
              <a: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 (математика, информатика, физика, химия, биология, проектные программы), «</a:t>
            </a:r>
            <a:r>
              <a:rPr lang="ru-RU" b="0" i="0" u="sng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Искусство</a:t>
            </a:r>
            <a:r>
              <a: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 (музыкально-исполнительское искусство, изобразительное искусство, хореография, </a:t>
            </a:r>
            <a:r>
              <a:rPr lang="ru-RU" b="0" i="0" u="sng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литературное творчество</a:t>
            </a:r>
            <a:r>
              <a: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«</a:t>
            </a:r>
            <a:r>
              <a:rPr lang="ru-RU" b="0" i="0" u="sng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Спорт</a:t>
            </a:r>
            <a:r>
              <a: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 (хоккей, фигурное катание, шахматы), программы для </a:t>
            </a:r>
            <a:r>
              <a:rPr lang="ru-RU" b="0" i="0" u="sng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студентов</a:t>
            </a:r>
            <a:r>
              <a: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b="0" i="0" u="sng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педагогов</a:t>
            </a:r>
            <a:r>
              <a: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программы </a:t>
            </a:r>
            <a:r>
              <a:rPr lang="ru-RU" b="0" i="0" u="sng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стажировок</a:t>
            </a:r>
            <a:r>
              <a: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b="0" i="0" u="sng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сопровождения</a:t>
            </a:r>
            <a:r>
              <a: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b="0" i="0" u="sng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партнерские</a:t>
            </a:r>
            <a:r>
              <a: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b="0" i="0" u="sng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дистанционные</a:t>
            </a:r>
            <a:r>
              <a: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для всех желающих.</a:t>
            </a:r>
          </a:p>
          <a:p>
            <a:pPr algn="just" fontAlgn="base"/>
            <a:endParaRPr lang="ru-RU" b="0" i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 подаче заявки, пожалуйста, читайте внимательно правила и порядок отбора, определенные для каждой конкретной программы. Один человек может подать только одну заявку на участие в конкурсном отборе на выбранную программу. В случае обнаружения нескольких заявок от одного человека Координационный совет Образовательного фонда «Талант и успех» в праве его дисквалифицировать. Читайте также общие </a:t>
            </a:r>
            <a:r>
              <a:rPr lang="ru-RU" b="0" i="0" u="sng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критерии отбора в «Сириус»</a:t>
            </a:r>
            <a:r>
              <a: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fontAlgn="base"/>
            <a:endParaRPr lang="ru-RU" b="0" i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Каникулярные и экскурсионные программы на федеральной территории «Сириус» смотрите </a:t>
            </a:r>
            <a:r>
              <a:rPr lang="ru-RU" b="0" i="0" u="sng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на сайте «Умного туризма»</a:t>
            </a:r>
            <a:r>
              <a: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060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670" t="18658" r="30566" b="2726"/>
          <a:stretch/>
        </p:blipFill>
        <p:spPr>
          <a:xfrm>
            <a:off x="138022" y="227169"/>
            <a:ext cx="5760000" cy="6405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9245" t="25199" r="30000" b="7883"/>
          <a:stretch/>
        </p:blipFill>
        <p:spPr>
          <a:xfrm>
            <a:off x="6165011" y="1312863"/>
            <a:ext cx="5760000" cy="5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772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529" t="19539" r="30424" b="7883"/>
          <a:stretch/>
        </p:blipFill>
        <p:spPr>
          <a:xfrm>
            <a:off x="178919" y="10527"/>
            <a:ext cx="3600000" cy="3669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9740" t="18281" r="30921" b="16940"/>
          <a:stretch/>
        </p:blipFill>
        <p:spPr>
          <a:xfrm>
            <a:off x="4046267" y="1311573"/>
            <a:ext cx="3600000" cy="3334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2076" t="17778" r="32900" b="3605"/>
          <a:stretch/>
        </p:blipFill>
        <p:spPr>
          <a:xfrm>
            <a:off x="8102155" y="1690688"/>
            <a:ext cx="3960000" cy="500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673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5147">
            <a:off x="422186" y="2639667"/>
            <a:ext cx="4905974" cy="3581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876">
            <a:off x="6165836" y="2414639"/>
            <a:ext cx="5659914" cy="403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63661" y="61101"/>
            <a:ext cx="115162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i="0" dirty="0" smtClean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Образовательный центр «Сириус» создан </a:t>
            </a:r>
            <a:r>
              <a:rPr lang="ru-RU" sz="28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Образовательным Фондом «Талант и успех»</a:t>
            </a:r>
            <a:r>
              <a:rPr lang="ru-RU" sz="2800" i="0" dirty="0" smtClean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на базе олимпийской инфраструктуры по инициативе Президента Российской Федерации В.В. Путина. Фонд учрежден 24 декабря 2014 г. выдающимися российскими деятелями науки, спорта и искусства.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20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</p:spPr>
      </p:pic>
      <p:sp>
        <p:nvSpPr>
          <p:cNvPr id="5" name="Прямоугольник 4"/>
          <p:cNvSpPr/>
          <p:nvPr/>
        </p:nvSpPr>
        <p:spPr>
          <a:xfrm>
            <a:off x="232913" y="160412"/>
            <a:ext cx="1178368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i="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ТЕРРИТОРИЯ</a:t>
            </a:r>
          </a:p>
          <a:p>
            <a:pPr algn="just" fontAlgn="base"/>
            <a:r>
              <a:rPr lang="ru-RU" b="0" i="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Образовательный центр «Сириус» расположен в </a:t>
            </a:r>
            <a:r>
              <a:rPr lang="ru-RU" b="0" i="0" dirty="0" err="1" smtClean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Нижнеимеретинской</a:t>
            </a:r>
            <a:r>
              <a:rPr lang="ru-RU" b="0" i="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бухте – Олимпийском парке города Сочи, в окружении моря и гор. Центр располагает инфраструктурой 4-х звёздочного отеля, ледовой ареной «Шайба», Парка науки и искусств «Сириус» и олимпийской тренировочной ареной. Помимо уникальной садово-парковой зоны, для детей подготовлена развитая инфраструктура: бассейны, спортивные площадки и залы.</a:t>
            </a:r>
            <a:endParaRPr lang="ru-RU" b="0" i="0" dirty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1404">
            <a:off x="236508" y="4528868"/>
            <a:ext cx="3204000" cy="21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861">
            <a:off x="395051" y="2073364"/>
            <a:ext cx="3204000" cy="21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687" y="1945516"/>
            <a:ext cx="3415989" cy="2277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5290">
            <a:off x="8416267" y="4321323"/>
            <a:ext cx="3204000" cy="21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108">
            <a:off x="8598122" y="2157931"/>
            <a:ext cx="3204000" cy="180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687" y="4310421"/>
            <a:ext cx="3402277" cy="2268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086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" y="0"/>
            <a:ext cx="12188388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35788" y="257731"/>
            <a:ext cx="514709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i="0" dirty="0" smtClean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Цель работы Образовательного центра «Сириус» – раннее выявление, развитие и дальнейшая профессиональная поддержка одарённых детей, проявивших выдающиеся способности в области искусств, спорта, естественнонаучных дисциплин, а также добившихся успеха в техническом творчестве.</a:t>
            </a:r>
          </a:p>
          <a:p>
            <a:pPr algn="just" fontAlgn="base"/>
            <a:endParaRPr lang="ru-RU" b="0" i="0" dirty="0" smtClean="0">
              <a:solidFill>
                <a:srgbClr val="231F20"/>
              </a:solidFill>
              <a:effectLst/>
              <a:latin typeface="LabGrotesque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83934" y="2005970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i="0" dirty="0" smtClean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 работает круглый год. </a:t>
            </a:r>
            <a:r>
              <a:rPr lang="ru-RU" b="1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Проезд и пребывание в Центре для детей бесплатные</a:t>
            </a:r>
            <a:r>
              <a:rPr lang="ru-RU" i="0" dirty="0" smtClean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Ежемесячно в «Сириус» приезжают 800 детей в возрасте 10-17 лет из всех регионов России. Их сопровождают более 100 преподавателей и тренеров, повышающих в Центре свою квалификацию. Обучение проводят ведущие педагоги спортивных, физико-математических, химико-биологических школ, а также выдающиеся деятели российского искусства в сфере академической музыки, классического балета и изобразительного искусства. Образовательная программа рассчитана на 24 дня и включает в себя как занятия по специальности, так и развивающий досуг, мастер-классы, творческие встречи с признанными в своих областях профессионалами, комплекс оздоровительных процедур, а в течение учебного года общеобразовательные занятия.</a:t>
            </a:r>
            <a:endParaRPr lang="ru-RU" i="0" dirty="0">
              <a:solidFill>
                <a:srgbClr val="231F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779">
            <a:off x="592065" y="3247392"/>
            <a:ext cx="4504288" cy="2995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771" y="49841"/>
            <a:ext cx="2936029" cy="1956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9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10551" y="224287"/>
            <a:ext cx="9118120" cy="6478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i="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ЗАДАЧИ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000" i="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максимального количества одарённых российских школьников и их педагогов, содействие повышению уровня профессиональной подготовки по приоритетным для Центра направлениям во всех субъектах Российской Федерации.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000" i="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условий для реализации интеллектуального и личностного потенциала, профессионального самоопределения и становления детей независимо от их места жительства, социального положения и финансовых возможностей их семей.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000" i="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новых форм включения одарённых детей в интеллектуально-познавательную, художественную, физкультурно-спортивную и общественно-полезную деятельность с использованием потенциала олимпийской инфраструктуры федеральной территории «Сириус» и партнёров Центра.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000" i="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системы «социальных лифтов» для талантливых молодых россиян, объединяющей </a:t>
            </a:r>
            <a:r>
              <a:rPr lang="ru-RU" sz="2000" i="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профориентационные</a:t>
            </a:r>
            <a:r>
              <a:rPr lang="ru-RU" sz="2000" i="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образовательные, спортивные, творческие, исследовательские и иные ресурсы для развития и профессионального становления детей.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000" i="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стимулов для партнёрства различных заинтересованных сторон, вовлечение новых участников, педагогов, экспертов, партнёров.</a:t>
            </a:r>
            <a:endParaRPr lang="ru-RU" sz="2000" i="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4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580845" y="37321"/>
            <a:ext cx="833024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i="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КРИТЕРИИ ОТБОРА</a:t>
            </a:r>
          </a:p>
          <a:p>
            <a:pPr algn="just" fontAlgn="base"/>
            <a:r>
              <a:rPr lang="ru-RU" sz="2400" b="0" i="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Приехать в Центр могут школьники от 10 до 17 лет, демонстрирующие выдающиеся успехи в науках – математике, физике, химии и биологии; спорте – хоккее, фигурном катании и шахматах; искусстве – классическом балете, живописи и академической музыке (фортепиано; струнные инструменты – скрипка, альт, виолончель, контрабас, арфа; духовые инструменты – гобой, кларнет, фагот, труба, валторна, тромбон, туба, флейта; ударные инструменты) и литературном творчестве.</a:t>
            </a:r>
          </a:p>
          <a:p>
            <a:pPr algn="just" fontAlgn="base"/>
            <a:endParaRPr lang="ru-RU"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образовательных программах Центра «Сириус» могут принимать участие граждане Российской Федерации и стран СНГ</a:t>
            </a:r>
            <a:r>
              <a:rPr lang="ru-RU" sz="2400" b="0" i="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fontAlgn="base"/>
            <a:endParaRPr lang="ru-RU" sz="2400" b="0" i="0" dirty="0" smtClean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2400" b="0" i="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Программы центра бесплатны для детей.</a:t>
            </a:r>
            <a:endParaRPr lang="ru-RU" sz="2400" b="0" i="0" dirty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3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9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9791" r="1627" b="47379"/>
          <a:stretch/>
        </p:blipFill>
        <p:spPr>
          <a:xfrm>
            <a:off x="838200" y="4701625"/>
            <a:ext cx="10659743" cy="2001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4287" y="239958"/>
            <a:ext cx="117319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i="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НАПРАВЛЕНИЕ «НАУКА»</a:t>
            </a:r>
          </a:p>
          <a:p>
            <a:pPr algn="ctr" fontAlgn="base"/>
            <a:endParaRPr lang="ru-RU" sz="2400" b="1" i="0" cap="al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2400" b="0" i="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школьников, демонстрирующих успехи в точных, цифровых и естественных науках, в Центре организованы образовательные программы по математике, информатике, физике, химии, биологии, лингвистике и проектной деятельности.</a:t>
            </a:r>
          </a:p>
          <a:p>
            <a:pPr algn="just" fontAlgn="base"/>
            <a:endParaRPr lang="ru-RU" sz="2400" b="0" i="0" dirty="0" smtClean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2400" b="0" i="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Подать заявку на участие в отборе на программу может каждый российский школьник.  В программах участвуют ребята, успешно прошедшие дистанционное обучение, победители и призеры олимпиад и конкурсов, выполнившие задания, предложенные руководителем программы.</a:t>
            </a:r>
            <a:endParaRPr lang="ru-RU" sz="2400" b="0" i="0" dirty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90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9529" t="25451" r="30566" b="4361"/>
          <a:stretch/>
        </p:blipFill>
        <p:spPr>
          <a:xfrm>
            <a:off x="1" y="351794"/>
            <a:ext cx="5760000" cy="569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9529" t="20797" r="30424" b="13417"/>
          <a:stretch/>
        </p:blipFill>
        <p:spPr>
          <a:xfrm>
            <a:off x="5995646" y="517585"/>
            <a:ext cx="6071863" cy="5610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627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622" t="18658" r="6297" b="43732"/>
          <a:stretch/>
        </p:blipFill>
        <p:spPr>
          <a:xfrm>
            <a:off x="1526877" y="4507394"/>
            <a:ext cx="9316528" cy="2212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3533" y="0"/>
            <a:ext cx="1186132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i="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НАПРАВЛЕНИЕ «ИСКУССТВО»</a:t>
            </a:r>
          </a:p>
          <a:p>
            <a:pPr algn="just" fontAlgn="base"/>
            <a:r>
              <a:rPr lang="ru-RU" sz="1900" b="0" i="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школьников, проявляющих успехи в сфере искусства, в Образовательном центре организованы дополнительные общеразвивающие программы по направлениям: «Музыкально-исполнительское искусство», «Хореография: классический танец (балет)», «Изобразительное искусство» и «Дизайн».</a:t>
            </a:r>
          </a:p>
          <a:p>
            <a:pPr algn="just" fontAlgn="base"/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Музыкально-исполнительское искусство</a:t>
            </a: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Программа включает мастер-классы по специальностям: альт, арфа, валторна, виолончель, гобой, кларнет, контрабас, скрипка, тромбон, труба, туба, ударные инструменты, фагот, флейта, фортепиано.</a:t>
            </a:r>
          </a:p>
          <a:p>
            <a:pPr algn="just" fontAlgn="base"/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Хореография: классический танец (балет)</a:t>
            </a: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Программа направлена на совершенствование обучающимися балетной техники, получение опыта исполнения хореографического репертуара, участие в мастер-классах, репетициях и концертах.</a:t>
            </a:r>
          </a:p>
          <a:p>
            <a:pPr algn="just" fontAlgn="base"/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Изобразительное искусство и Дизайн</a:t>
            </a: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По изобразительному искусству и дизайну реализуется 13 программ, которые проходят под руководством 5 экспертных организаций. Программы направлены на освоение профессиональных знаний, умений, навыков, освоение учащимися правил и приемов изобразительной грамоты при изображении окружающего мира.</a:t>
            </a:r>
          </a:p>
          <a:p>
            <a:r>
              <a:rPr lang="ru-RU" sz="1900" dirty="0" smtClean="0"/>
              <a:t/>
            </a:r>
            <a:br>
              <a:rPr lang="ru-RU" sz="1900" dirty="0" smtClean="0"/>
            </a:br>
            <a:endParaRPr lang="ru-RU" sz="1900" b="0" i="0" dirty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17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676</Words>
  <Application>Microsoft Office PowerPoint</Application>
  <PresentationFormat>Широкоэкранный</PresentationFormat>
  <Paragraphs>53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LabGrotesque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Софья Владимировна Балыбердина</dc:creator>
  <cp:lastModifiedBy>Софья Владимировна Балыбердина</cp:lastModifiedBy>
  <cp:revision>9</cp:revision>
  <dcterms:created xsi:type="dcterms:W3CDTF">2022-11-22T09:57:10Z</dcterms:created>
  <dcterms:modified xsi:type="dcterms:W3CDTF">2022-12-12T04:19:43Z</dcterms:modified>
</cp:coreProperties>
</file>