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0325-B301-4895-B51D-4A2B87B55EC8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FE73-671F-44CD-AB39-9D4FD4EA5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0325-B301-4895-B51D-4A2B87B55EC8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FE73-671F-44CD-AB39-9D4FD4EA5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0325-B301-4895-B51D-4A2B87B55EC8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FE73-671F-44CD-AB39-9D4FD4EA5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0325-B301-4895-B51D-4A2B87B55EC8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FE73-671F-44CD-AB39-9D4FD4EA5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0325-B301-4895-B51D-4A2B87B55EC8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FE73-671F-44CD-AB39-9D4FD4EA5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0325-B301-4895-B51D-4A2B87B55EC8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FE73-671F-44CD-AB39-9D4FD4EA5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0325-B301-4895-B51D-4A2B87B55EC8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FE73-671F-44CD-AB39-9D4FD4EA5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0325-B301-4895-B51D-4A2B87B55EC8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FE73-671F-44CD-AB39-9D4FD4EA5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0325-B301-4895-B51D-4A2B87B55EC8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FE73-671F-44CD-AB39-9D4FD4EA5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0325-B301-4895-B51D-4A2B87B55EC8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FE73-671F-44CD-AB39-9D4FD4EA5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0325-B301-4895-B51D-4A2B87B55EC8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FE73-671F-44CD-AB39-9D4FD4EA5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0325-B301-4895-B51D-4A2B87B55EC8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0FE73-671F-44CD-AB39-9D4FD4EA5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7643866" cy="5214974"/>
          </a:xfr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dirty="0" smtClean="0"/>
              <a:t>    </a:t>
            </a:r>
            <a:r>
              <a:rPr lang="ru-RU" sz="7200" dirty="0" smtClean="0">
                <a:latin typeface="Arial Black" pitchFamily="34" charset="0"/>
              </a:rPr>
              <a:t>Листая страницы старого альбома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4800" dirty="0" smtClean="0">
                <a:latin typeface="Arial Black" pitchFamily="34" charset="0"/>
              </a:rPr>
              <a:t>Эвакогоспиталь 2553</a:t>
            </a:r>
            <a:r>
              <a:rPr lang="ru-RU" sz="7200" dirty="0" smtClean="0">
                <a:latin typeface="Arial Black" pitchFamily="34" charset="0"/>
              </a:rPr>
              <a:t> </a:t>
            </a:r>
          </a:p>
          <a:p>
            <a:pPr algn="ctr">
              <a:buNone/>
            </a:pPr>
            <a:endParaRPr lang="ru-RU" sz="7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Шефы с  </a:t>
            </a:r>
            <a:r>
              <a:rPr lang="ru-RU" b="1" dirty="0" err="1" smtClean="0">
                <a:latin typeface="Arial Black" pitchFamily="34" charset="0"/>
              </a:rPr>
              <a:t>Уралвагонзавода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4" name="Picture 2" descr="C:\Documents and Settings\Семья\Рабочий стол\ФОТО\гос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1285860"/>
            <a:ext cx="7143800" cy="517071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Лыжники эвакогоспиталя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 descr="C:\Documents and Settings\Семья\Рабочий стол\ФОТО\гос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1500174"/>
            <a:ext cx="7000924" cy="494148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Художественная самодеятельность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 descr="C:\Documents and Settings\Семья\Рабочий стол\ФОТО\Рисунок111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785926"/>
            <a:ext cx="5923827" cy="4268788"/>
          </a:xfrm>
        </p:spPr>
      </p:pic>
      <p:pic>
        <p:nvPicPr>
          <p:cNvPr id="6" name="Picture 2" descr="C:\Documents and Settings\Семья\Мои документы\Мама\Музей\Война\Ветераны\У войны не женское лицо\Васильченко\SL742096.JPG"/>
          <p:cNvPicPr>
            <a:picLocks noChangeAspect="1" noChangeArrowheads="1"/>
          </p:cNvPicPr>
          <p:nvPr/>
        </p:nvPicPr>
        <p:blipFill>
          <a:blip r:embed="rId3" cstate="print"/>
          <a:srcRect l="24107" t="14285" r="25000" b="8333"/>
          <a:stretch>
            <a:fillRect/>
          </a:stretch>
        </p:blipFill>
        <p:spPr bwMode="auto">
          <a:xfrm>
            <a:off x="6143636" y="3500438"/>
            <a:ext cx="26937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\посмотр 2015\P4070247.JPG"/>
          <p:cNvPicPr>
            <a:picLocks noChangeAspect="1" noChangeArrowheads="1"/>
          </p:cNvPicPr>
          <p:nvPr/>
        </p:nvPicPr>
        <p:blipFill>
          <a:blip r:embed="rId2" cstate="print"/>
          <a:srcRect l="5808" t="15931" r="12741" b="32255"/>
          <a:stretch>
            <a:fillRect/>
          </a:stretch>
        </p:blipFill>
        <p:spPr bwMode="auto">
          <a:xfrm>
            <a:off x="785787" y="1395598"/>
            <a:ext cx="5000660" cy="23859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286124"/>
            <a:ext cx="4976526" cy="324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P2070098.JPG"/>
          <p:cNvPicPr>
            <a:picLocks noChangeAspect="1"/>
          </p:cNvPicPr>
          <p:nvPr/>
        </p:nvPicPr>
        <p:blipFill>
          <a:blip r:embed="rId4" cstate="print"/>
          <a:srcRect l="22656" t="21875" r="17968" b="23958"/>
          <a:stretch>
            <a:fillRect/>
          </a:stretch>
        </p:blipFill>
        <p:spPr>
          <a:xfrm rot="5400000">
            <a:off x="1022659" y="4335135"/>
            <a:ext cx="2571767" cy="1759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428604"/>
            <a:ext cx="8024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Мария Захаровна Брахман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6" name="Рисунок 5" descr="P2070099.JPG"/>
          <p:cNvPicPr>
            <a:picLocks noChangeAspect="1"/>
          </p:cNvPicPr>
          <p:nvPr/>
        </p:nvPicPr>
        <p:blipFill>
          <a:blip r:embed="rId5" cstate="print"/>
          <a:srcRect l="12500" t="15625" r="11718" b="8333"/>
          <a:stretch>
            <a:fillRect/>
          </a:stretch>
        </p:blipFill>
        <p:spPr>
          <a:xfrm>
            <a:off x="5929322" y="1412534"/>
            <a:ext cx="2357454" cy="17741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Борис Соломонович </a:t>
            </a:r>
            <a:r>
              <a:rPr lang="ru-RU" dirty="0" err="1" smtClean="0">
                <a:latin typeface="Arial Black" pitchFamily="34" charset="0"/>
              </a:rPr>
              <a:t>Гельруд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003_B_S_Gelru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694" y="1370723"/>
            <a:ext cx="3245368" cy="5162095"/>
          </a:xfrm>
        </p:spPr>
      </p:pic>
      <p:pic>
        <p:nvPicPr>
          <p:cNvPr id="5" name="Рисунок 4" descr="P2070093.JPG"/>
          <p:cNvPicPr>
            <a:picLocks noChangeAspect="1"/>
          </p:cNvPicPr>
          <p:nvPr/>
        </p:nvPicPr>
        <p:blipFill>
          <a:blip r:embed="rId3" cstate="print"/>
          <a:srcRect l="8593" t="16666" r="17969" b="13541"/>
          <a:stretch>
            <a:fillRect/>
          </a:stretch>
        </p:blipFill>
        <p:spPr>
          <a:xfrm>
            <a:off x="428596" y="2071678"/>
            <a:ext cx="4786346" cy="3411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01080" cy="15716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Вера Михайловна </a:t>
            </a:r>
            <a:r>
              <a:rPr lang="ru-RU" dirty="0" err="1" smtClean="0">
                <a:latin typeface="Arial Black" pitchFamily="34" charset="0"/>
              </a:rPr>
              <a:t>Апейкина</a:t>
            </a:r>
            <a:r>
              <a:rPr lang="ru-RU" dirty="0" smtClean="0">
                <a:latin typeface="Arial Black" pitchFamily="34" charset="0"/>
              </a:rPr>
              <a:t> военврач </a:t>
            </a:r>
            <a:r>
              <a:rPr lang="en-US" dirty="0" smtClean="0">
                <a:latin typeface="Arial Black" pitchFamily="34" charset="0"/>
              </a:rPr>
              <a:t>III </a:t>
            </a:r>
            <a:r>
              <a:rPr lang="ru-RU" dirty="0" smtClean="0">
                <a:latin typeface="Arial Black" pitchFamily="34" charset="0"/>
              </a:rPr>
              <a:t>ранга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 descr="C:\Documents and Settings\Семья\Рабочий стол\ФОТО\гос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1785926"/>
            <a:ext cx="3286148" cy="4562223"/>
          </a:xfrm>
        </p:spPr>
      </p:pic>
      <p:pic>
        <p:nvPicPr>
          <p:cNvPr id="5" name="Picture 3" descr="C:\Documents and Settings\Семья\Рабочий стол\ФОТО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0832"/>
            <a:ext cx="3757610" cy="44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Приемное отделение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P20700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714620"/>
            <a:ext cx="5946267" cy="340248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632" r="31859" b="2760"/>
          <a:stretch>
            <a:fillRect/>
          </a:stretch>
        </p:blipFill>
        <p:spPr bwMode="auto">
          <a:xfrm>
            <a:off x="6715140" y="1285860"/>
            <a:ext cx="1745791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 rot="5400000">
            <a:off x="6500826" y="3714752"/>
            <a:ext cx="714380" cy="7143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Работники пищеблока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 descr="C:\Users\Я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156450" cy="494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Раненые бойцы и офицеры в больничных палатах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 descr="C:\Documents and Settings\Семья\Рабочий стол\ФОТО\гос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571612"/>
            <a:ext cx="3643338" cy="2602384"/>
          </a:xfrm>
        </p:spPr>
      </p:pic>
      <p:pic>
        <p:nvPicPr>
          <p:cNvPr id="5" name="Picture 2" descr="C:\Documents and Settings\Семья\Рабочий стол\ФОТО\Рисунок1111.png"/>
          <p:cNvPicPr>
            <a:picLocks noChangeAspect="1" noChangeArrowheads="1"/>
          </p:cNvPicPr>
          <p:nvPr/>
        </p:nvPicPr>
        <p:blipFill>
          <a:blip r:embed="rId3" cstate="print"/>
          <a:srcRect l="14173" t="21622" r="16908" b="10811"/>
          <a:stretch>
            <a:fillRect/>
          </a:stretch>
        </p:blipFill>
        <p:spPr>
          <a:xfrm>
            <a:off x="4572000" y="1588421"/>
            <a:ext cx="3571900" cy="2626397"/>
          </a:xfrm>
          <a:prstGeom prst="rect">
            <a:avLst/>
          </a:prstGeom>
        </p:spPr>
      </p:pic>
      <p:pic>
        <p:nvPicPr>
          <p:cNvPr id="6" name="Picture 2" descr="C:\Documents and Settings\Семья\Рабочий стол\ФОТО\гос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14612" y="4100492"/>
            <a:ext cx="3500462" cy="2380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Сапожная мастерская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 descr="C:\Documents and Settings\Семья\Рабочий стол\ФОТО\гос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286676" cy="489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Медсестры нашего госпиталя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4" descr="C:\Documents and Settings\Семья\Рабочий стол\ФОТО\гос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380303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Семья\Рабочий стол\ФОТО\гос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4214818"/>
            <a:ext cx="3524920" cy="2286014"/>
          </a:xfrm>
          <a:prstGeom prst="rect">
            <a:avLst/>
          </a:prstGeom>
        </p:spPr>
      </p:pic>
      <p:pic>
        <p:nvPicPr>
          <p:cNvPr id="6" name="Picture 2" descr="C:\Documents and Settings\Учитель\Мои документы\Мои рисунки\гос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14876" y="1571612"/>
            <a:ext cx="3510167" cy="484663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429388" y="1643050"/>
            <a:ext cx="2500330" cy="12858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Фёкла</a:t>
            </a:r>
            <a:r>
              <a:rPr lang="ru-RU" sz="2400" b="1" dirty="0" smtClean="0">
                <a:solidFill>
                  <a:schemeClr val="tx1"/>
                </a:solidFill>
              </a:rPr>
              <a:t> Семеновна Харина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6143636" y="2500306"/>
            <a:ext cx="428628" cy="14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45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Борис Соломонович Гельруд</vt:lpstr>
      <vt:lpstr>Вера Михайловна Апейкина военврач III ранга</vt:lpstr>
      <vt:lpstr>Приемное отделение</vt:lpstr>
      <vt:lpstr>Работники пищеблока</vt:lpstr>
      <vt:lpstr>Раненые бойцы и офицеры в больничных палатах</vt:lpstr>
      <vt:lpstr>Сапожная мастерская</vt:lpstr>
      <vt:lpstr>Медсестры нашего госпиталя</vt:lpstr>
      <vt:lpstr>Шефы с  Уралвагонзавода</vt:lpstr>
      <vt:lpstr>Лыжники эвакогоспиталя</vt:lpstr>
      <vt:lpstr>Художественная самодеятельность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16</cp:revision>
  <dcterms:created xsi:type="dcterms:W3CDTF">2017-02-05T13:16:42Z</dcterms:created>
  <dcterms:modified xsi:type="dcterms:W3CDTF">2017-02-07T17:09:52Z</dcterms:modified>
</cp:coreProperties>
</file>