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753564-2DEA-40D0-A5F3-77742C5C4D3A}" type="doc">
      <dgm:prSet loTypeId="urn:microsoft.com/office/officeart/2008/layout/Lin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645C890E-E838-4CAC-B07C-55D9756649B8}">
      <dgm:prSet phldrT="[Текст]"/>
      <dgm:spPr/>
      <dgm:t>
        <a:bodyPr/>
        <a:lstStyle/>
        <a:p>
          <a:r>
            <a:rPr lang="ru-RU" dirty="0" smtClean="0"/>
            <a:t>Формы учебного фильма</a:t>
          </a:r>
          <a:endParaRPr lang="ru-RU" dirty="0"/>
        </a:p>
      </dgm:t>
    </dgm:pt>
    <dgm:pt modelId="{A2FE5E12-0D4E-4028-8E34-62D19FDA06C6}" type="parTrans" cxnId="{DA4DC4AF-B736-4E78-B83E-85A2F485655B}">
      <dgm:prSet/>
      <dgm:spPr/>
      <dgm:t>
        <a:bodyPr/>
        <a:lstStyle/>
        <a:p>
          <a:endParaRPr lang="ru-RU"/>
        </a:p>
      </dgm:t>
    </dgm:pt>
    <dgm:pt modelId="{520CA7AF-F33E-4F02-91CF-700905779C99}" type="sibTrans" cxnId="{DA4DC4AF-B736-4E78-B83E-85A2F485655B}">
      <dgm:prSet/>
      <dgm:spPr/>
      <dgm:t>
        <a:bodyPr/>
        <a:lstStyle/>
        <a:p>
          <a:endParaRPr lang="ru-RU"/>
        </a:p>
      </dgm:t>
    </dgm:pt>
    <dgm:pt modelId="{E99CF410-F56B-443C-A0FA-F09F89C66923}">
      <dgm:prSet phldrT="[Текст]"/>
      <dgm:spPr/>
      <dgm:t>
        <a:bodyPr/>
        <a:lstStyle/>
        <a:p>
          <a:r>
            <a:rPr lang="ru-RU" dirty="0" smtClean="0"/>
            <a:t>использование учебных фильмов на уроках</a:t>
          </a:r>
          <a:endParaRPr lang="ru-RU" dirty="0"/>
        </a:p>
      </dgm:t>
    </dgm:pt>
    <dgm:pt modelId="{88EECDE8-590C-41AB-BA64-4D01AB118277}" type="parTrans" cxnId="{131CB4DF-54E9-4DF9-997F-4E7DD50265F0}">
      <dgm:prSet/>
      <dgm:spPr/>
      <dgm:t>
        <a:bodyPr/>
        <a:lstStyle/>
        <a:p>
          <a:endParaRPr lang="ru-RU"/>
        </a:p>
      </dgm:t>
    </dgm:pt>
    <dgm:pt modelId="{AB91F513-D620-4AE7-9752-DCF2E4F7BB11}" type="sibTrans" cxnId="{131CB4DF-54E9-4DF9-997F-4E7DD50265F0}">
      <dgm:prSet/>
      <dgm:spPr/>
      <dgm:t>
        <a:bodyPr/>
        <a:lstStyle/>
        <a:p>
          <a:endParaRPr lang="ru-RU"/>
        </a:p>
      </dgm:t>
    </dgm:pt>
    <dgm:pt modelId="{A1EF2E72-9BDB-4DE7-B052-91029CD4D7B4}">
      <dgm:prSet phldrT="[Текст]"/>
      <dgm:spPr/>
      <dgm:t>
        <a:bodyPr/>
        <a:lstStyle/>
        <a:p>
          <a:r>
            <a:rPr lang="ru-RU" dirty="0" smtClean="0"/>
            <a:t>киноклуб</a:t>
          </a:r>
          <a:endParaRPr lang="ru-RU" dirty="0"/>
        </a:p>
      </dgm:t>
    </dgm:pt>
    <dgm:pt modelId="{6F433DE8-A81E-4EB1-AF1D-9FE7D74A5484}" type="parTrans" cxnId="{B52362F7-D2AE-4480-96D3-56FF20AE0AFF}">
      <dgm:prSet/>
      <dgm:spPr/>
      <dgm:t>
        <a:bodyPr/>
        <a:lstStyle/>
        <a:p>
          <a:endParaRPr lang="ru-RU"/>
        </a:p>
      </dgm:t>
    </dgm:pt>
    <dgm:pt modelId="{393BD58B-4768-4ADA-A585-C9BD928DA3C6}" type="sibTrans" cxnId="{B52362F7-D2AE-4480-96D3-56FF20AE0AFF}">
      <dgm:prSet/>
      <dgm:spPr/>
      <dgm:t>
        <a:bodyPr/>
        <a:lstStyle/>
        <a:p>
          <a:endParaRPr lang="ru-RU"/>
        </a:p>
      </dgm:t>
    </dgm:pt>
    <dgm:pt modelId="{D87E86B2-56E9-4E70-9514-96F950EDD945}">
      <dgm:prSet phldrT="[Текст]"/>
      <dgm:spPr/>
      <dgm:t>
        <a:bodyPr/>
        <a:lstStyle/>
        <a:p>
          <a:r>
            <a:rPr lang="ru-RU" dirty="0" smtClean="0"/>
            <a:t>любительская киностудия, в том числе по краеведению</a:t>
          </a:r>
          <a:endParaRPr lang="ru-RU" dirty="0"/>
        </a:p>
      </dgm:t>
    </dgm:pt>
    <dgm:pt modelId="{AB99D792-1B21-427D-9052-84C00572C4C8}" type="parTrans" cxnId="{F5908BD8-521D-4D7E-8222-9DC683CF744D}">
      <dgm:prSet/>
      <dgm:spPr/>
      <dgm:t>
        <a:bodyPr/>
        <a:lstStyle/>
        <a:p>
          <a:endParaRPr lang="ru-RU"/>
        </a:p>
      </dgm:t>
    </dgm:pt>
    <dgm:pt modelId="{7FCD4ADD-3E3F-4D88-AE49-50A4EF0DBD78}" type="sibTrans" cxnId="{F5908BD8-521D-4D7E-8222-9DC683CF744D}">
      <dgm:prSet/>
      <dgm:spPr/>
      <dgm:t>
        <a:bodyPr/>
        <a:lstStyle/>
        <a:p>
          <a:endParaRPr lang="ru-RU"/>
        </a:p>
      </dgm:t>
    </dgm:pt>
    <dgm:pt modelId="{3CF33B5D-F773-4300-8D46-66E0F7A59207}" type="pres">
      <dgm:prSet presAssocID="{4E753564-2DEA-40D0-A5F3-77742C5C4D3A}" presName="vert0" presStyleCnt="0">
        <dgm:presLayoutVars>
          <dgm:dir/>
          <dgm:animOne val="branch"/>
          <dgm:animLvl val="lvl"/>
        </dgm:presLayoutVars>
      </dgm:prSet>
      <dgm:spPr/>
    </dgm:pt>
    <dgm:pt modelId="{1F4EDD4F-93F8-4CC8-85B2-743E004013D6}" type="pres">
      <dgm:prSet presAssocID="{645C890E-E838-4CAC-B07C-55D9756649B8}" presName="thickLine" presStyleLbl="alignNode1" presStyleIdx="0" presStyleCnt="1"/>
      <dgm:spPr/>
    </dgm:pt>
    <dgm:pt modelId="{C4627520-A0F8-448E-9145-E87B77DAC45E}" type="pres">
      <dgm:prSet presAssocID="{645C890E-E838-4CAC-B07C-55D9756649B8}" presName="horz1" presStyleCnt="0"/>
      <dgm:spPr/>
    </dgm:pt>
    <dgm:pt modelId="{D83455A3-9DB6-497F-8D90-7881CC62E377}" type="pres">
      <dgm:prSet presAssocID="{645C890E-E838-4CAC-B07C-55D9756649B8}" presName="tx1" presStyleLbl="revTx" presStyleIdx="0" presStyleCnt="4"/>
      <dgm:spPr/>
    </dgm:pt>
    <dgm:pt modelId="{1B421EE3-8EC5-492E-B75A-09D6585AC72F}" type="pres">
      <dgm:prSet presAssocID="{645C890E-E838-4CAC-B07C-55D9756649B8}" presName="vert1" presStyleCnt="0"/>
      <dgm:spPr/>
    </dgm:pt>
    <dgm:pt modelId="{0054E442-DCD0-47AD-83DA-8716F19D6918}" type="pres">
      <dgm:prSet presAssocID="{E99CF410-F56B-443C-A0FA-F09F89C66923}" presName="vertSpace2a" presStyleCnt="0"/>
      <dgm:spPr/>
    </dgm:pt>
    <dgm:pt modelId="{6B30A5A7-5854-4F6E-AB5D-332F206C5C38}" type="pres">
      <dgm:prSet presAssocID="{E99CF410-F56B-443C-A0FA-F09F89C66923}" presName="horz2" presStyleCnt="0"/>
      <dgm:spPr/>
    </dgm:pt>
    <dgm:pt modelId="{698938D2-103B-4075-A174-14B644EB9B1D}" type="pres">
      <dgm:prSet presAssocID="{E99CF410-F56B-443C-A0FA-F09F89C66923}" presName="horzSpace2" presStyleCnt="0"/>
      <dgm:spPr/>
    </dgm:pt>
    <dgm:pt modelId="{05242BE0-4F04-48B2-8882-1FA9EC26EE98}" type="pres">
      <dgm:prSet presAssocID="{E99CF410-F56B-443C-A0FA-F09F89C66923}" presName="tx2" presStyleLbl="revTx" presStyleIdx="1" presStyleCnt="4"/>
      <dgm:spPr/>
      <dgm:t>
        <a:bodyPr/>
        <a:lstStyle/>
        <a:p>
          <a:endParaRPr lang="ru-RU"/>
        </a:p>
      </dgm:t>
    </dgm:pt>
    <dgm:pt modelId="{700EFD06-74DE-4B78-BF2B-46D88366799E}" type="pres">
      <dgm:prSet presAssocID="{E99CF410-F56B-443C-A0FA-F09F89C66923}" presName="vert2" presStyleCnt="0"/>
      <dgm:spPr/>
    </dgm:pt>
    <dgm:pt modelId="{4D288907-E475-4AAD-949C-F39809BA6724}" type="pres">
      <dgm:prSet presAssocID="{E99CF410-F56B-443C-A0FA-F09F89C66923}" presName="thinLine2b" presStyleLbl="callout" presStyleIdx="0" presStyleCnt="3"/>
      <dgm:spPr/>
    </dgm:pt>
    <dgm:pt modelId="{3A2E5BB8-71D0-40BD-9C41-928BFAFE4181}" type="pres">
      <dgm:prSet presAssocID="{E99CF410-F56B-443C-A0FA-F09F89C66923}" presName="vertSpace2b" presStyleCnt="0"/>
      <dgm:spPr/>
    </dgm:pt>
    <dgm:pt modelId="{646171B6-476B-4CAC-9ED1-7A2E1D129FDC}" type="pres">
      <dgm:prSet presAssocID="{A1EF2E72-9BDB-4DE7-B052-91029CD4D7B4}" presName="horz2" presStyleCnt="0"/>
      <dgm:spPr/>
    </dgm:pt>
    <dgm:pt modelId="{2A2A1566-2EE0-4F6B-B6D9-0B627AC009CF}" type="pres">
      <dgm:prSet presAssocID="{A1EF2E72-9BDB-4DE7-B052-91029CD4D7B4}" presName="horzSpace2" presStyleCnt="0"/>
      <dgm:spPr/>
    </dgm:pt>
    <dgm:pt modelId="{851CB5D7-B73C-487B-B63B-AD4A06DB383D}" type="pres">
      <dgm:prSet presAssocID="{A1EF2E72-9BDB-4DE7-B052-91029CD4D7B4}" presName="tx2" presStyleLbl="revTx" presStyleIdx="2" presStyleCnt="4"/>
      <dgm:spPr/>
      <dgm:t>
        <a:bodyPr/>
        <a:lstStyle/>
        <a:p>
          <a:endParaRPr lang="ru-RU"/>
        </a:p>
      </dgm:t>
    </dgm:pt>
    <dgm:pt modelId="{421163CA-F73B-4AF1-B88A-F0E774BE85A4}" type="pres">
      <dgm:prSet presAssocID="{A1EF2E72-9BDB-4DE7-B052-91029CD4D7B4}" presName="vert2" presStyleCnt="0"/>
      <dgm:spPr/>
    </dgm:pt>
    <dgm:pt modelId="{86D1A0C8-6E8C-4E9C-BD6A-C983D76CE9B7}" type="pres">
      <dgm:prSet presAssocID="{A1EF2E72-9BDB-4DE7-B052-91029CD4D7B4}" presName="thinLine2b" presStyleLbl="callout" presStyleIdx="1" presStyleCnt="3"/>
      <dgm:spPr/>
    </dgm:pt>
    <dgm:pt modelId="{3103A928-B8E4-4C43-B8CC-D43411C04A14}" type="pres">
      <dgm:prSet presAssocID="{A1EF2E72-9BDB-4DE7-B052-91029CD4D7B4}" presName="vertSpace2b" presStyleCnt="0"/>
      <dgm:spPr/>
    </dgm:pt>
    <dgm:pt modelId="{2249C586-F4F4-4908-833A-41DE6D0EB0F3}" type="pres">
      <dgm:prSet presAssocID="{D87E86B2-56E9-4E70-9514-96F950EDD945}" presName="horz2" presStyleCnt="0"/>
      <dgm:spPr/>
    </dgm:pt>
    <dgm:pt modelId="{306E11BE-4D24-403D-A6A4-4DA29A50BF17}" type="pres">
      <dgm:prSet presAssocID="{D87E86B2-56E9-4E70-9514-96F950EDD945}" presName="horzSpace2" presStyleCnt="0"/>
      <dgm:spPr/>
    </dgm:pt>
    <dgm:pt modelId="{D29683A5-DA1B-4F43-A360-F1D637E07407}" type="pres">
      <dgm:prSet presAssocID="{D87E86B2-56E9-4E70-9514-96F950EDD945}" presName="tx2" presStyleLbl="revTx" presStyleIdx="3" presStyleCnt="4"/>
      <dgm:spPr/>
      <dgm:t>
        <a:bodyPr/>
        <a:lstStyle/>
        <a:p>
          <a:endParaRPr lang="ru-RU"/>
        </a:p>
      </dgm:t>
    </dgm:pt>
    <dgm:pt modelId="{1FDBF84C-E289-472C-9BDB-3E25AA32946A}" type="pres">
      <dgm:prSet presAssocID="{D87E86B2-56E9-4E70-9514-96F950EDD945}" presName="vert2" presStyleCnt="0"/>
      <dgm:spPr/>
    </dgm:pt>
    <dgm:pt modelId="{A002D319-C817-451A-9745-5329F60076D4}" type="pres">
      <dgm:prSet presAssocID="{D87E86B2-56E9-4E70-9514-96F950EDD945}" presName="thinLine2b" presStyleLbl="callout" presStyleIdx="2" presStyleCnt="3"/>
      <dgm:spPr/>
    </dgm:pt>
    <dgm:pt modelId="{6CF18A12-FA70-4F99-B29E-DD02A8E15A27}" type="pres">
      <dgm:prSet presAssocID="{D87E86B2-56E9-4E70-9514-96F950EDD945}" presName="vertSpace2b" presStyleCnt="0"/>
      <dgm:spPr/>
    </dgm:pt>
  </dgm:ptLst>
  <dgm:cxnLst>
    <dgm:cxn modelId="{16BF0A86-C146-4A3E-B6F7-68CDAE0D7EFB}" type="presOf" srcId="{A1EF2E72-9BDB-4DE7-B052-91029CD4D7B4}" destId="{851CB5D7-B73C-487B-B63B-AD4A06DB383D}" srcOrd="0" destOrd="0" presId="urn:microsoft.com/office/officeart/2008/layout/LinedList"/>
    <dgm:cxn modelId="{F5908BD8-521D-4D7E-8222-9DC683CF744D}" srcId="{645C890E-E838-4CAC-B07C-55D9756649B8}" destId="{D87E86B2-56E9-4E70-9514-96F950EDD945}" srcOrd="2" destOrd="0" parTransId="{AB99D792-1B21-427D-9052-84C00572C4C8}" sibTransId="{7FCD4ADD-3E3F-4D88-AE49-50A4EF0DBD78}"/>
    <dgm:cxn modelId="{24B6132C-8E39-46D0-8EDD-59423FB3AB95}" type="presOf" srcId="{4E753564-2DEA-40D0-A5F3-77742C5C4D3A}" destId="{3CF33B5D-F773-4300-8D46-66E0F7A59207}" srcOrd="0" destOrd="0" presId="urn:microsoft.com/office/officeart/2008/layout/LinedList"/>
    <dgm:cxn modelId="{DA4DC4AF-B736-4E78-B83E-85A2F485655B}" srcId="{4E753564-2DEA-40D0-A5F3-77742C5C4D3A}" destId="{645C890E-E838-4CAC-B07C-55D9756649B8}" srcOrd="0" destOrd="0" parTransId="{A2FE5E12-0D4E-4028-8E34-62D19FDA06C6}" sibTransId="{520CA7AF-F33E-4F02-91CF-700905779C99}"/>
    <dgm:cxn modelId="{73243D6E-E012-4948-9E71-7A5A987135E1}" type="presOf" srcId="{D87E86B2-56E9-4E70-9514-96F950EDD945}" destId="{D29683A5-DA1B-4F43-A360-F1D637E07407}" srcOrd="0" destOrd="0" presId="urn:microsoft.com/office/officeart/2008/layout/LinedList"/>
    <dgm:cxn modelId="{B52362F7-D2AE-4480-96D3-56FF20AE0AFF}" srcId="{645C890E-E838-4CAC-B07C-55D9756649B8}" destId="{A1EF2E72-9BDB-4DE7-B052-91029CD4D7B4}" srcOrd="1" destOrd="0" parTransId="{6F433DE8-A81E-4EB1-AF1D-9FE7D74A5484}" sibTransId="{393BD58B-4768-4ADA-A585-C9BD928DA3C6}"/>
    <dgm:cxn modelId="{884A0B76-CD0D-4C3E-B57B-FE4EEB9AE573}" type="presOf" srcId="{645C890E-E838-4CAC-B07C-55D9756649B8}" destId="{D83455A3-9DB6-497F-8D90-7881CC62E377}" srcOrd="0" destOrd="0" presId="urn:microsoft.com/office/officeart/2008/layout/LinedList"/>
    <dgm:cxn modelId="{131CB4DF-54E9-4DF9-997F-4E7DD50265F0}" srcId="{645C890E-E838-4CAC-B07C-55D9756649B8}" destId="{E99CF410-F56B-443C-A0FA-F09F89C66923}" srcOrd="0" destOrd="0" parTransId="{88EECDE8-590C-41AB-BA64-4D01AB118277}" sibTransId="{AB91F513-D620-4AE7-9752-DCF2E4F7BB11}"/>
    <dgm:cxn modelId="{20DDCE7D-5B33-4DEA-9282-1AA9BA499AA7}" type="presOf" srcId="{E99CF410-F56B-443C-A0FA-F09F89C66923}" destId="{05242BE0-4F04-48B2-8882-1FA9EC26EE98}" srcOrd="0" destOrd="0" presId="urn:microsoft.com/office/officeart/2008/layout/LinedList"/>
    <dgm:cxn modelId="{A9DABB6B-C171-466D-91BA-BF5272A6C192}" type="presParOf" srcId="{3CF33B5D-F773-4300-8D46-66E0F7A59207}" destId="{1F4EDD4F-93F8-4CC8-85B2-743E004013D6}" srcOrd="0" destOrd="0" presId="urn:microsoft.com/office/officeart/2008/layout/LinedList"/>
    <dgm:cxn modelId="{2623F294-B239-401E-AD43-AABC6567E729}" type="presParOf" srcId="{3CF33B5D-F773-4300-8D46-66E0F7A59207}" destId="{C4627520-A0F8-448E-9145-E87B77DAC45E}" srcOrd="1" destOrd="0" presId="urn:microsoft.com/office/officeart/2008/layout/LinedList"/>
    <dgm:cxn modelId="{D9FBDA4F-5B32-482D-8F1B-424C52F54DFC}" type="presParOf" srcId="{C4627520-A0F8-448E-9145-E87B77DAC45E}" destId="{D83455A3-9DB6-497F-8D90-7881CC62E377}" srcOrd="0" destOrd="0" presId="urn:microsoft.com/office/officeart/2008/layout/LinedList"/>
    <dgm:cxn modelId="{4949DFCB-1ECA-412D-BE37-42CD5C53938E}" type="presParOf" srcId="{C4627520-A0F8-448E-9145-E87B77DAC45E}" destId="{1B421EE3-8EC5-492E-B75A-09D6585AC72F}" srcOrd="1" destOrd="0" presId="urn:microsoft.com/office/officeart/2008/layout/LinedList"/>
    <dgm:cxn modelId="{E595A23C-03F3-498B-925B-7E81DEA4C749}" type="presParOf" srcId="{1B421EE3-8EC5-492E-B75A-09D6585AC72F}" destId="{0054E442-DCD0-47AD-83DA-8716F19D6918}" srcOrd="0" destOrd="0" presId="urn:microsoft.com/office/officeart/2008/layout/LinedList"/>
    <dgm:cxn modelId="{0F709CAE-98D3-4DA9-803A-9D818309FB68}" type="presParOf" srcId="{1B421EE3-8EC5-492E-B75A-09D6585AC72F}" destId="{6B30A5A7-5854-4F6E-AB5D-332F206C5C38}" srcOrd="1" destOrd="0" presId="urn:microsoft.com/office/officeart/2008/layout/LinedList"/>
    <dgm:cxn modelId="{F3410FCA-4DBD-4651-AD5A-5EFE71738A12}" type="presParOf" srcId="{6B30A5A7-5854-4F6E-AB5D-332F206C5C38}" destId="{698938D2-103B-4075-A174-14B644EB9B1D}" srcOrd="0" destOrd="0" presId="urn:microsoft.com/office/officeart/2008/layout/LinedList"/>
    <dgm:cxn modelId="{2A34B885-B7C3-407B-BC8B-06147ACEA35F}" type="presParOf" srcId="{6B30A5A7-5854-4F6E-AB5D-332F206C5C38}" destId="{05242BE0-4F04-48B2-8882-1FA9EC26EE98}" srcOrd="1" destOrd="0" presId="urn:microsoft.com/office/officeart/2008/layout/LinedList"/>
    <dgm:cxn modelId="{D4C6412C-11DE-4028-A27B-F8432E4C17C1}" type="presParOf" srcId="{6B30A5A7-5854-4F6E-AB5D-332F206C5C38}" destId="{700EFD06-74DE-4B78-BF2B-46D88366799E}" srcOrd="2" destOrd="0" presId="urn:microsoft.com/office/officeart/2008/layout/LinedList"/>
    <dgm:cxn modelId="{23559F09-0BA4-45BD-8714-A6D4133BA4A2}" type="presParOf" srcId="{1B421EE3-8EC5-492E-B75A-09D6585AC72F}" destId="{4D288907-E475-4AAD-949C-F39809BA6724}" srcOrd="2" destOrd="0" presId="urn:microsoft.com/office/officeart/2008/layout/LinedList"/>
    <dgm:cxn modelId="{9F5A1EAA-25CC-4680-940E-5FEBF98BB9FB}" type="presParOf" srcId="{1B421EE3-8EC5-492E-B75A-09D6585AC72F}" destId="{3A2E5BB8-71D0-40BD-9C41-928BFAFE4181}" srcOrd="3" destOrd="0" presId="urn:microsoft.com/office/officeart/2008/layout/LinedList"/>
    <dgm:cxn modelId="{25BDC00C-3449-4644-9DE0-CF1B580F2A8B}" type="presParOf" srcId="{1B421EE3-8EC5-492E-B75A-09D6585AC72F}" destId="{646171B6-476B-4CAC-9ED1-7A2E1D129FDC}" srcOrd="4" destOrd="0" presId="urn:microsoft.com/office/officeart/2008/layout/LinedList"/>
    <dgm:cxn modelId="{C1933138-98F6-4325-A4E1-DA55B84D50AF}" type="presParOf" srcId="{646171B6-476B-4CAC-9ED1-7A2E1D129FDC}" destId="{2A2A1566-2EE0-4F6B-B6D9-0B627AC009CF}" srcOrd="0" destOrd="0" presId="urn:microsoft.com/office/officeart/2008/layout/LinedList"/>
    <dgm:cxn modelId="{C1C38320-36D3-4022-867C-287BCCFD9993}" type="presParOf" srcId="{646171B6-476B-4CAC-9ED1-7A2E1D129FDC}" destId="{851CB5D7-B73C-487B-B63B-AD4A06DB383D}" srcOrd="1" destOrd="0" presId="urn:microsoft.com/office/officeart/2008/layout/LinedList"/>
    <dgm:cxn modelId="{0A2A8A76-681A-4BE7-A817-E1011DCDAD71}" type="presParOf" srcId="{646171B6-476B-4CAC-9ED1-7A2E1D129FDC}" destId="{421163CA-F73B-4AF1-B88A-F0E774BE85A4}" srcOrd="2" destOrd="0" presId="urn:microsoft.com/office/officeart/2008/layout/LinedList"/>
    <dgm:cxn modelId="{2BC0325D-7EC2-42A9-9CF4-0889284DBFAA}" type="presParOf" srcId="{1B421EE3-8EC5-492E-B75A-09D6585AC72F}" destId="{86D1A0C8-6E8C-4E9C-BD6A-C983D76CE9B7}" srcOrd="5" destOrd="0" presId="urn:microsoft.com/office/officeart/2008/layout/LinedList"/>
    <dgm:cxn modelId="{D33DD27D-6230-49DF-98EE-CAF2B39521D7}" type="presParOf" srcId="{1B421EE3-8EC5-492E-B75A-09D6585AC72F}" destId="{3103A928-B8E4-4C43-B8CC-D43411C04A14}" srcOrd="6" destOrd="0" presId="urn:microsoft.com/office/officeart/2008/layout/LinedList"/>
    <dgm:cxn modelId="{08FDAABA-A0F5-4F79-935B-D2C544A939BE}" type="presParOf" srcId="{1B421EE3-8EC5-492E-B75A-09D6585AC72F}" destId="{2249C586-F4F4-4908-833A-41DE6D0EB0F3}" srcOrd="7" destOrd="0" presId="urn:microsoft.com/office/officeart/2008/layout/LinedList"/>
    <dgm:cxn modelId="{D494DE24-CBCA-47E0-9BCF-59DCE760ECCE}" type="presParOf" srcId="{2249C586-F4F4-4908-833A-41DE6D0EB0F3}" destId="{306E11BE-4D24-403D-A6A4-4DA29A50BF17}" srcOrd="0" destOrd="0" presId="urn:microsoft.com/office/officeart/2008/layout/LinedList"/>
    <dgm:cxn modelId="{FA0BBF48-F996-4115-A44E-BDA6E0A77867}" type="presParOf" srcId="{2249C586-F4F4-4908-833A-41DE6D0EB0F3}" destId="{D29683A5-DA1B-4F43-A360-F1D637E07407}" srcOrd="1" destOrd="0" presId="urn:microsoft.com/office/officeart/2008/layout/LinedList"/>
    <dgm:cxn modelId="{78B6F18D-3321-4F13-A33F-5074EB2A9926}" type="presParOf" srcId="{2249C586-F4F4-4908-833A-41DE6D0EB0F3}" destId="{1FDBF84C-E289-472C-9BDB-3E25AA32946A}" srcOrd="2" destOrd="0" presId="urn:microsoft.com/office/officeart/2008/layout/LinedList"/>
    <dgm:cxn modelId="{1C42F0C2-A529-4E6D-A150-12FEC252FF58}" type="presParOf" srcId="{1B421EE3-8EC5-492E-B75A-09D6585AC72F}" destId="{A002D319-C817-451A-9745-5329F60076D4}" srcOrd="8" destOrd="0" presId="urn:microsoft.com/office/officeart/2008/layout/LinedList"/>
    <dgm:cxn modelId="{33D04319-351C-46F6-AA89-84CD2C6849A2}" type="presParOf" srcId="{1B421EE3-8EC5-492E-B75A-09D6585AC72F}" destId="{6CF18A12-FA70-4F99-B29E-DD02A8E15A2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E8ECDD-8C80-41CC-8010-6C5A3AA40EAD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E079B6-CE67-46E9-A26D-204E65BBD42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E6AAECB-38F7-4B33-8129-580863878E57}" type="parTrans" cxnId="{F52B2A2B-9401-4E9D-A0D4-10D151213A7B}">
      <dgm:prSet/>
      <dgm:spPr/>
      <dgm:t>
        <a:bodyPr/>
        <a:lstStyle/>
        <a:p>
          <a:endParaRPr lang="ru-RU"/>
        </a:p>
      </dgm:t>
    </dgm:pt>
    <dgm:pt modelId="{6D33E941-C494-45E0-BE8C-ECBB4BAED155}" type="sibTrans" cxnId="{F52B2A2B-9401-4E9D-A0D4-10D151213A7B}">
      <dgm:prSet/>
      <dgm:spPr/>
      <dgm:t>
        <a:bodyPr/>
        <a:lstStyle/>
        <a:p>
          <a:endParaRPr lang="ru-RU"/>
        </a:p>
      </dgm:t>
    </dgm:pt>
    <dgm:pt modelId="{97C7D3C0-9F04-4234-BE0F-6C828A1953A6}">
      <dgm:prSet phldrT="[Текст]"/>
      <dgm:spPr/>
      <dgm:t>
        <a:bodyPr/>
        <a:lstStyle/>
        <a:p>
          <a:r>
            <a:rPr lang="ru-RU" dirty="0" smtClean="0"/>
            <a:t>подготовительный (написание сценария)</a:t>
          </a:r>
          <a:endParaRPr lang="ru-RU" dirty="0"/>
        </a:p>
      </dgm:t>
    </dgm:pt>
    <dgm:pt modelId="{406407A9-4BB3-4E2B-ABB0-6EC3C4C1EC71}" type="parTrans" cxnId="{53747ECB-0366-4759-8AD5-D60C449EB863}">
      <dgm:prSet/>
      <dgm:spPr/>
      <dgm:t>
        <a:bodyPr/>
        <a:lstStyle/>
        <a:p>
          <a:endParaRPr lang="ru-RU"/>
        </a:p>
      </dgm:t>
    </dgm:pt>
    <dgm:pt modelId="{66EE8931-19B9-4FF2-8119-EB6818F92BB0}" type="sibTrans" cxnId="{53747ECB-0366-4759-8AD5-D60C449EB863}">
      <dgm:prSet/>
      <dgm:spPr/>
      <dgm:t>
        <a:bodyPr/>
        <a:lstStyle/>
        <a:p>
          <a:endParaRPr lang="ru-RU"/>
        </a:p>
      </dgm:t>
    </dgm:pt>
    <dgm:pt modelId="{6487663F-F1CC-4EE1-8810-0DB9F726A17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31552EC-FD7F-4B83-8A6E-1C939210323F}" type="parTrans" cxnId="{545B136B-56FE-4EBB-80F7-4109022A349D}">
      <dgm:prSet/>
      <dgm:spPr/>
      <dgm:t>
        <a:bodyPr/>
        <a:lstStyle/>
        <a:p>
          <a:endParaRPr lang="ru-RU"/>
        </a:p>
      </dgm:t>
    </dgm:pt>
    <dgm:pt modelId="{4C785EE6-888B-4FE0-AAF6-D1A78188E554}" type="sibTrans" cxnId="{545B136B-56FE-4EBB-80F7-4109022A349D}">
      <dgm:prSet/>
      <dgm:spPr/>
      <dgm:t>
        <a:bodyPr/>
        <a:lstStyle/>
        <a:p>
          <a:endParaRPr lang="ru-RU"/>
        </a:p>
      </dgm:t>
    </dgm:pt>
    <dgm:pt modelId="{7CA055CE-D3F6-4DBA-AA2A-941821FAC533}">
      <dgm:prSet phldrT="[Текст]"/>
      <dgm:spPr/>
      <dgm:t>
        <a:bodyPr/>
        <a:lstStyle/>
        <a:p>
          <a:r>
            <a:rPr lang="ru-RU" dirty="0" smtClean="0"/>
            <a:t>съемка</a:t>
          </a:r>
          <a:endParaRPr lang="ru-RU" dirty="0"/>
        </a:p>
      </dgm:t>
    </dgm:pt>
    <dgm:pt modelId="{BB3CA832-C9D8-45C3-974D-BDD10A6914B2}" type="parTrans" cxnId="{8FE6DA64-AED8-4C88-BCCF-3497AF5A7514}">
      <dgm:prSet/>
      <dgm:spPr/>
      <dgm:t>
        <a:bodyPr/>
        <a:lstStyle/>
        <a:p>
          <a:endParaRPr lang="ru-RU"/>
        </a:p>
      </dgm:t>
    </dgm:pt>
    <dgm:pt modelId="{A65F2541-BCB2-405A-B7ED-42470CF387BF}" type="sibTrans" cxnId="{8FE6DA64-AED8-4C88-BCCF-3497AF5A7514}">
      <dgm:prSet/>
      <dgm:spPr/>
      <dgm:t>
        <a:bodyPr/>
        <a:lstStyle/>
        <a:p>
          <a:endParaRPr lang="ru-RU"/>
        </a:p>
      </dgm:t>
    </dgm:pt>
    <dgm:pt modelId="{D8F6DD86-B150-4459-A83D-39C663ABE8D7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5D610E5-CA29-4EB6-B59B-73E2E0960C3C}" type="parTrans" cxnId="{B7A38DF7-59B2-4275-AAD0-6AC05A935997}">
      <dgm:prSet/>
      <dgm:spPr/>
      <dgm:t>
        <a:bodyPr/>
        <a:lstStyle/>
        <a:p>
          <a:endParaRPr lang="ru-RU"/>
        </a:p>
      </dgm:t>
    </dgm:pt>
    <dgm:pt modelId="{B437A318-9C0E-4CFC-A1EE-ACD5DA424C4D}" type="sibTrans" cxnId="{B7A38DF7-59B2-4275-AAD0-6AC05A935997}">
      <dgm:prSet/>
      <dgm:spPr/>
      <dgm:t>
        <a:bodyPr/>
        <a:lstStyle/>
        <a:p>
          <a:endParaRPr lang="ru-RU"/>
        </a:p>
      </dgm:t>
    </dgm:pt>
    <dgm:pt modelId="{2FF79DEC-9D9E-423E-8843-7AE5E8E060A6}">
      <dgm:prSet phldrT="[Текст]"/>
      <dgm:spPr/>
      <dgm:t>
        <a:bodyPr/>
        <a:lstStyle/>
        <a:p>
          <a:r>
            <a:rPr lang="ru-RU" dirty="0" smtClean="0"/>
            <a:t>обсуждение фильма</a:t>
          </a:r>
          <a:endParaRPr lang="ru-RU" dirty="0"/>
        </a:p>
      </dgm:t>
    </dgm:pt>
    <dgm:pt modelId="{32D64707-8A52-4C7B-AEC9-5D4458135E97}" type="parTrans" cxnId="{430B24B3-4139-470C-8A66-796E5A8A3912}">
      <dgm:prSet/>
      <dgm:spPr/>
      <dgm:t>
        <a:bodyPr/>
        <a:lstStyle/>
        <a:p>
          <a:endParaRPr lang="ru-RU"/>
        </a:p>
      </dgm:t>
    </dgm:pt>
    <dgm:pt modelId="{3E4699B9-63C5-4A24-B495-5BF15B13ACF1}" type="sibTrans" cxnId="{430B24B3-4139-470C-8A66-796E5A8A3912}">
      <dgm:prSet/>
      <dgm:spPr/>
      <dgm:t>
        <a:bodyPr/>
        <a:lstStyle/>
        <a:p>
          <a:endParaRPr lang="ru-RU"/>
        </a:p>
      </dgm:t>
    </dgm:pt>
    <dgm:pt modelId="{8A29AFEC-0CB6-4FE4-A829-3C3606F1A267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2037ABCC-369F-4990-B7CF-EF37C96C7F97}" type="parTrans" cxnId="{5D8835A3-8402-4442-B0E0-8277E67406A1}">
      <dgm:prSet/>
      <dgm:spPr/>
      <dgm:t>
        <a:bodyPr/>
        <a:lstStyle/>
        <a:p>
          <a:endParaRPr lang="ru-RU"/>
        </a:p>
      </dgm:t>
    </dgm:pt>
    <dgm:pt modelId="{007665EF-BA8C-4311-BEB1-4ACEDC930A36}" type="sibTrans" cxnId="{5D8835A3-8402-4442-B0E0-8277E67406A1}">
      <dgm:prSet/>
      <dgm:spPr/>
      <dgm:t>
        <a:bodyPr/>
        <a:lstStyle/>
        <a:p>
          <a:endParaRPr lang="ru-RU"/>
        </a:p>
      </dgm:t>
    </dgm:pt>
    <dgm:pt modelId="{6B568CD0-B1D2-454C-A666-230A036DD76C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EFA333D9-08B0-4AE9-887E-EEC82B0B7965}" type="parTrans" cxnId="{E7F38D13-C5AA-447B-8313-9CEAB1E8F83B}">
      <dgm:prSet/>
      <dgm:spPr/>
      <dgm:t>
        <a:bodyPr/>
        <a:lstStyle/>
        <a:p>
          <a:endParaRPr lang="ru-RU"/>
        </a:p>
      </dgm:t>
    </dgm:pt>
    <dgm:pt modelId="{6117AB5E-6EE4-4EEB-8EC9-2EA9FD2C09BD}" type="sibTrans" cxnId="{E7F38D13-C5AA-447B-8313-9CEAB1E8F83B}">
      <dgm:prSet/>
      <dgm:spPr/>
      <dgm:t>
        <a:bodyPr/>
        <a:lstStyle/>
        <a:p>
          <a:endParaRPr lang="ru-RU"/>
        </a:p>
      </dgm:t>
    </dgm:pt>
    <dgm:pt modelId="{02283CE6-F16D-4B1A-A03A-CD1E83BA3AC5}">
      <dgm:prSet/>
      <dgm:spPr/>
      <dgm:t>
        <a:bodyPr/>
        <a:lstStyle/>
        <a:p>
          <a:r>
            <a:rPr lang="ru-RU" dirty="0" smtClean="0"/>
            <a:t>монтаж</a:t>
          </a:r>
          <a:endParaRPr lang="ru-RU" dirty="0"/>
        </a:p>
      </dgm:t>
    </dgm:pt>
    <dgm:pt modelId="{C294DBDE-D8D4-46D9-BC0A-2B9841CFC121}" type="parTrans" cxnId="{82F40F06-9F74-4D2B-A96B-779A74C22AEF}">
      <dgm:prSet/>
      <dgm:spPr/>
      <dgm:t>
        <a:bodyPr/>
        <a:lstStyle/>
        <a:p>
          <a:endParaRPr lang="ru-RU"/>
        </a:p>
      </dgm:t>
    </dgm:pt>
    <dgm:pt modelId="{FB40A27F-0397-4ECE-BA89-8AF6E4647088}" type="sibTrans" cxnId="{82F40F06-9F74-4D2B-A96B-779A74C22AEF}">
      <dgm:prSet/>
      <dgm:spPr/>
      <dgm:t>
        <a:bodyPr/>
        <a:lstStyle/>
        <a:p>
          <a:endParaRPr lang="ru-RU"/>
        </a:p>
      </dgm:t>
    </dgm:pt>
    <dgm:pt modelId="{249409CC-2AA1-4772-A2D6-31288E63601A}">
      <dgm:prSet/>
      <dgm:spPr/>
      <dgm:t>
        <a:bodyPr/>
        <a:lstStyle/>
        <a:p>
          <a:r>
            <a:rPr lang="ru-RU" dirty="0" smtClean="0"/>
            <a:t>демонстрация фильма</a:t>
          </a:r>
          <a:endParaRPr lang="ru-RU" dirty="0"/>
        </a:p>
      </dgm:t>
    </dgm:pt>
    <dgm:pt modelId="{FDF0C5B7-D5D0-4EB7-9BD5-38D68D072738}" type="parTrans" cxnId="{022AADF1-03CF-4A7D-971B-DC874F722C6F}">
      <dgm:prSet/>
      <dgm:spPr/>
      <dgm:t>
        <a:bodyPr/>
        <a:lstStyle/>
        <a:p>
          <a:endParaRPr lang="ru-RU"/>
        </a:p>
      </dgm:t>
    </dgm:pt>
    <dgm:pt modelId="{013336F5-DFF9-4373-9B85-6CD0F07955EC}" type="sibTrans" cxnId="{022AADF1-03CF-4A7D-971B-DC874F722C6F}">
      <dgm:prSet/>
      <dgm:spPr/>
      <dgm:t>
        <a:bodyPr/>
        <a:lstStyle/>
        <a:p>
          <a:endParaRPr lang="ru-RU"/>
        </a:p>
      </dgm:t>
    </dgm:pt>
    <dgm:pt modelId="{BCEF0BAE-E4CE-4385-A32C-53CE642604E2}" type="pres">
      <dgm:prSet presAssocID="{7DE8ECDD-8C80-41CC-8010-6C5A3AA40EAD}" presName="linearFlow" presStyleCnt="0">
        <dgm:presLayoutVars>
          <dgm:dir/>
          <dgm:animLvl val="lvl"/>
          <dgm:resizeHandles val="exact"/>
        </dgm:presLayoutVars>
      </dgm:prSet>
      <dgm:spPr/>
    </dgm:pt>
    <dgm:pt modelId="{D0402F39-2787-4B0C-8CCE-AE51DBB3B43D}" type="pres">
      <dgm:prSet presAssocID="{A6E079B6-CE67-46E9-A26D-204E65BBD420}" presName="composite" presStyleCnt="0"/>
      <dgm:spPr/>
    </dgm:pt>
    <dgm:pt modelId="{68ED0F87-5FB4-437B-B39A-A8B51ADCF5ED}" type="pres">
      <dgm:prSet presAssocID="{A6E079B6-CE67-46E9-A26D-204E65BBD420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F1D13CF3-DC42-4046-B7FB-1E428AC9D064}" type="pres">
      <dgm:prSet presAssocID="{A6E079B6-CE67-46E9-A26D-204E65BBD42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C24C0-C34B-4215-A293-876E9D329270}" type="pres">
      <dgm:prSet presAssocID="{6D33E941-C494-45E0-BE8C-ECBB4BAED155}" presName="sp" presStyleCnt="0"/>
      <dgm:spPr/>
    </dgm:pt>
    <dgm:pt modelId="{E85F47ED-8AE7-4D5F-91A1-C29DD74A632B}" type="pres">
      <dgm:prSet presAssocID="{6487663F-F1CC-4EE1-8810-0DB9F726A17F}" presName="composite" presStyleCnt="0"/>
      <dgm:spPr/>
    </dgm:pt>
    <dgm:pt modelId="{3B44B691-7C0A-4697-AA72-2542BB6E1077}" type="pres">
      <dgm:prSet presAssocID="{6487663F-F1CC-4EE1-8810-0DB9F726A17F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21386D31-4E5A-4030-8B3E-96511794D097}" type="pres">
      <dgm:prSet presAssocID="{6487663F-F1CC-4EE1-8810-0DB9F726A17F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630ED-63A0-4CCD-9456-CBD305A5A1F8}" type="pres">
      <dgm:prSet presAssocID="{4C785EE6-888B-4FE0-AAF6-D1A78188E554}" presName="sp" presStyleCnt="0"/>
      <dgm:spPr/>
    </dgm:pt>
    <dgm:pt modelId="{2CF4742C-6B23-45BD-8D23-DC3867AEC1E1}" type="pres">
      <dgm:prSet presAssocID="{D8F6DD86-B150-4459-A83D-39C663ABE8D7}" presName="composite" presStyleCnt="0"/>
      <dgm:spPr/>
    </dgm:pt>
    <dgm:pt modelId="{F48D9093-D997-45F9-979F-98BA363CCDAE}" type="pres">
      <dgm:prSet presAssocID="{D8F6DD86-B150-4459-A83D-39C663ABE8D7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DEC4C1D3-FB7B-44E2-94E1-4C07841A94C7}" type="pres">
      <dgm:prSet presAssocID="{D8F6DD86-B150-4459-A83D-39C663ABE8D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4DA99-85CC-4636-A59C-B548077C81FA}" type="pres">
      <dgm:prSet presAssocID="{B437A318-9C0E-4CFC-A1EE-ACD5DA424C4D}" presName="sp" presStyleCnt="0"/>
      <dgm:spPr/>
    </dgm:pt>
    <dgm:pt modelId="{41789D1A-6764-47EE-A6B2-34FF7D00AD56}" type="pres">
      <dgm:prSet presAssocID="{6B568CD0-B1D2-454C-A666-230A036DD76C}" presName="composite" presStyleCnt="0"/>
      <dgm:spPr/>
    </dgm:pt>
    <dgm:pt modelId="{635D8B40-B24F-484C-85CD-645704A4BF6F}" type="pres">
      <dgm:prSet presAssocID="{6B568CD0-B1D2-454C-A666-230A036DD76C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3B2B811E-BAA2-4BC9-8390-C88386DFCF34}" type="pres">
      <dgm:prSet presAssocID="{6B568CD0-B1D2-454C-A666-230A036DD76C}" presName="descendantText" presStyleLbl="alignAcc1" presStyleIdx="3" presStyleCnt="5">
        <dgm:presLayoutVars>
          <dgm:bulletEnabled val="1"/>
        </dgm:presLayoutVars>
      </dgm:prSet>
      <dgm:spPr/>
    </dgm:pt>
    <dgm:pt modelId="{3AD05399-4CAB-4BBE-80EB-3A8E70AE5C12}" type="pres">
      <dgm:prSet presAssocID="{6117AB5E-6EE4-4EEB-8EC9-2EA9FD2C09BD}" presName="sp" presStyleCnt="0"/>
      <dgm:spPr/>
    </dgm:pt>
    <dgm:pt modelId="{1797CFCC-1B41-40A4-A8FF-662D356843F4}" type="pres">
      <dgm:prSet presAssocID="{8A29AFEC-0CB6-4FE4-A829-3C3606F1A267}" presName="composite" presStyleCnt="0"/>
      <dgm:spPr/>
    </dgm:pt>
    <dgm:pt modelId="{549B66B3-361B-462C-8912-0A64FFD4A91F}" type="pres">
      <dgm:prSet presAssocID="{8A29AFEC-0CB6-4FE4-A829-3C3606F1A267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A2ED4534-6706-4BDF-BA47-2F4C663700F1}" type="pres">
      <dgm:prSet presAssocID="{8A29AFEC-0CB6-4FE4-A829-3C3606F1A26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C7C5D7-D80C-47B0-936B-B043C06BF199}" type="presOf" srcId="{7CA055CE-D3F6-4DBA-AA2A-941821FAC533}" destId="{21386D31-4E5A-4030-8B3E-96511794D097}" srcOrd="0" destOrd="0" presId="urn:microsoft.com/office/officeart/2005/8/layout/chevron2"/>
    <dgm:cxn modelId="{430B24B3-4139-470C-8A66-796E5A8A3912}" srcId="{8A29AFEC-0CB6-4FE4-A829-3C3606F1A267}" destId="{2FF79DEC-9D9E-423E-8843-7AE5E8E060A6}" srcOrd="0" destOrd="0" parTransId="{32D64707-8A52-4C7B-AEC9-5D4458135E97}" sibTransId="{3E4699B9-63C5-4A24-B495-5BF15B13ACF1}"/>
    <dgm:cxn modelId="{022AADF1-03CF-4A7D-971B-DC874F722C6F}" srcId="{6B568CD0-B1D2-454C-A666-230A036DD76C}" destId="{249409CC-2AA1-4772-A2D6-31288E63601A}" srcOrd="0" destOrd="0" parTransId="{FDF0C5B7-D5D0-4EB7-9BD5-38D68D072738}" sibTransId="{013336F5-DFF9-4373-9B85-6CD0F07955EC}"/>
    <dgm:cxn modelId="{53747ECB-0366-4759-8AD5-D60C449EB863}" srcId="{A6E079B6-CE67-46E9-A26D-204E65BBD420}" destId="{97C7D3C0-9F04-4234-BE0F-6C828A1953A6}" srcOrd="0" destOrd="0" parTransId="{406407A9-4BB3-4E2B-ABB0-6EC3C4C1EC71}" sibTransId="{66EE8931-19B9-4FF2-8119-EB6818F92BB0}"/>
    <dgm:cxn modelId="{DEA4193F-79DD-4AC7-9423-3AC32F872242}" type="presOf" srcId="{249409CC-2AA1-4772-A2D6-31288E63601A}" destId="{3B2B811E-BAA2-4BC9-8390-C88386DFCF34}" srcOrd="0" destOrd="0" presId="urn:microsoft.com/office/officeart/2005/8/layout/chevron2"/>
    <dgm:cxn modelId="{5BBFBC33-AD54-4341-9522-E51041CC910C}" type="presOf" srcId="{7DE8ECDD-8C80-41CC-8010-6C5A3AA40EAD}" destId="{BCEF0BAE-E4CE-4385-A32C-53CE642604E2}" srcOrd="0" destOrd="0" presId="urn:microsoft.com/office/officeart/2005/8/layout/chevron2"/>
    <dgm:cxn modelId="{B7A38DF7-59B2-4275-AAD0-6AC05A935997}" srcId="{7DE8ECDD-8C80-41CC-8010-6C5A3AA40EAD}" destId="{D8F6DD86-B150-4459-A83D-39C663ABE8D7}" srcOrd="2" destOrd="0" parTransId="{B5D610E5-CA29-4EB6-B59B-73E2E0960C3C}" sibTransId="{B437A318-9C0E-4CFC-A1EE-ACD5DA424C4D}"/>
    <dgm:cxn modelId="{653EE42A-F037-48DA-BAF1-6714D85633B9}" type="presOf" srcId="{6B568CD0-B1D2-454C-A666-230A036DD76C}" destId="{635D8B40-B24F-484C-85CD-645704A4BF6F}" srcOrd="0" destOrd="0" presId="urn:microsoft.com/office/officeart/2005/8/layout/chevron2"/>
    <dgm:cxn modelId="{55CC7D82-9F3B-49E6-8CF2-12675A002A71}" type="presOf" srcId="{2FF79DEC-9D9E-423E-8843-7AE5E8E060A6}" destId="{A2ED4534-6706-4BDF-BA47-2F4C663700F1}" srcOrd="0" destOrd="0" presId="urn:microsoft.com/office/officeart/2005/8/layout/chevron2"/>
    <dgm:cxn modelId="{FDD0D9B5-C3A3-4D82-A344-C1496E05C6B2}" type="presOf" srcId="{97C7D3C0-9F04-4234-BE0F-6C828A1953A6}" destId="{F1D13CF3-DC42-4046-B7FB-1E428AC9D064}" srcOrd="0" destOrd="0" presId="urn:microsoft.com/office/officeart/2005/8/layout/chevron2"/>
    <dgm:cxn modelId="{545B136B-56FE-4EBB-80F7-4109022A349D}" srcId="{7DE8ECDD-8C80-41CC-8010-6C5A3AA40EAD}" destId="{6487663F-F1CC-4EE1-8810-0DB9F726A17F}" srcOrd="1" destOrd="0" parTransId="{831552EC-FD7F-4B83-8A6E-1C939210323F}" sibTransId="{4C785EE6-888B-4FE0-AAF6-D1A78188E554}"/>
    <dgm:cxn modelId="{F52B2A2B-9401-4E9D-A0D4-10D151213A7B}" srcId="{7DE8ECDD-8C80-41CC-8010-6C5A3AA40EAD}" destId="{A6E079B6-CE67-46E9-A26D-204E65BBD420}" srcOrd="0" destOrd="0" parTransId="{4E6AAECB-38F7-4B33-8129-580863878E57}" sibTransId="{6D33E941-C494-45E0-BE8C-ECBB4BAED155}"/>
    <dgm:cxn modelId="{B9BED5DC-F208-4B02-BFAE-1B4402AA8DE9}" type="presOf" srcId="{02283CE6-F16D-4B1A-A03A-CD1E83BA3AC5}" destId="{DEC4C1D3-FB7B-44E2-94E1-4C07841A94C7}" srcOrd="0" destOrd="0" presId="urn:microsoft.com/office/officeart/2005/8/layout/chevron2"/>
    <dgm:cxn modelId="{E7F38D13-C5AA-447B-8313-9CEAB1E8F83B}" srcId="{7DE8ECDD-8C80-41CC-8010-6C5A3AA40EAD}" destId="{6B568CD0-B1D2-454C-A666-230A036DD76C}" srcOrd="3" destOrd="0" parTransId="{EFA333D9-08B0-4AE9-887E-EEC82B0B7965}" sibTransId="{6117AB5E-6EE4-4EEB-8EC9-2EA9FD2C09BD}"/>
    <dgm:cxn modelId="{5CD2073F-BECE-4E60-9CFC-66026AE6DEA4}" type="presOf" srcId="{D8F6DD86-B150-4459-A83D-39C663ABE8D7}" destId="{F48D9093-D997-45F9-979F-98BA363CCDAE}" srcOrd="0" destOrd="0" presId="urn:microsoft.com/office/officeart/2005/8/layout/chevron2"/>
    <dgm:cxn modelId="{5D8835A3-8402-4442-B0E0-8277E67406A1}" srcId="{7DE8ECDD-8C80-41CC-8010-6C5A3AA40EAD}" destId="{8A29AFEC-0CB6-4FE4-A829-3C3606F1A267}" srcOrd="4" destOrd="0" parTransId="{2037ABCC-369F-4990-B7CF-EF37C96C7F97}" sibTransId="{007665EF-BA8C-4311-BEB1-4ACEDC930A36}"/>
    <dgm:cxn modelId="{3E31B88A-B234-44FA-8F8D-85CF8A52C990}" type="presOf" srcId="{6487663F-F1CC-4EE1-8810-0DB9F726A17F}" destId="{3B44B691-7C0A-4697-AA72-2542BB6E1077}" srcOrd="0" destOrd="0" presId="urn:microsoft.com/office/officeart/2005/8/layout/chevron2"/>
    <dgm:cxn modelId="{6E73B24F-F25E-4D56-8268-10D3381C91E8}" type="presOf" srcId="{A6E079B6-CE67-46E9-A26D-204E65BBD420}" destId="{68ED0F87-5FB4-437B-B39A-A8B51ADCF5ED}" srcOrd="0" destOrd="0" presId="urn:microsoft.com/office/officeart/2005/8/layout/chevron2"/>
    <dgm:cxn modelId="{C609284D-F52B-4368-B7F3-FBE1A5E7174D}" type="presOf" srcId="{8A29AFEC-0CB6-4FE4-A829-3C3606F1A267}" destId="{549B66B3-361B-462C-8912-0A64FFD4A91F}" srcOrd="0" destOrd="0" presId="urn:microsoft.com/office/officeart/2005/8/layout/chevron2"/>
    <dgm:cxn modelId="{82F40F06-9F74-4D2B-A96B-779A74C22AEF}" srcId="{D8F6DD86-B150-4459-A83D-39C663ABE8D7}" destId="{02283CE6-F16D-4B1A-A03A-CD1E83BA3AC5}" srcOrd="0" destOrd="0" parTransId="{C294DBDE-D8D4-46D9-BC0A-2B9841CFC121}" sibTransId="{FB40A27F-0397-4ECE-BA89-8AF6E4647088}"/>
    <dgm:cxn modelId="{8FE6DA64-AED8-4C88-BCCF-3497AF5A7514}" srcId="{6487663F-F1CC-4EE1-8810-0DB9F726A17F}" destId="{7CA055CE-D3F6-4DBA-AA2A-941821FAC533}" srcOrd="0" destOrd="0" parTransId="{BB3CA832-C9D8-45C3-974D-BDD10A6914B2}" sibTransId="{A65F2541-BCB2-405A-B7ED-42470CF387BF}"/>
    <dgm:cxn modelId="{3C8147A2-8F0F-4E7C-92CC-8312E869BDE9}" type="presParOf" srcId="{BCEF0BAE-E4CE-4385-A32C-53CE642604E2}" destId="{D0402F39-2787-4B0C-8CCE-AE51DBB3B43D}" srcOrd="0" destOrd="0" presId="urn:microsoft.com/office/officeart/2005/8/layout/chevron2"/>
    <dgm:cxn modelId="{C6BBFDCA-DCAC-4A19-9BA1-729FA2B9B9BC}" type="presParOf" srcId="{D0402F39-2787-4B0C-8CCE-AE51DBB3B43D}" destId="{68ED0F87-5FB4-437B-B39A-A8B51ADCF5ED}" srcOrd="0" destOrd="0" presId="urn:microsoft.com/office/officeart/2005/8/layout/chevron2"/>
    <dgm:cxn modelId="{C7AE1FFB-7D12-4063-B78E-795AD0EF74FE}" type="presParOf" srcId="{D0402F39-2787-4B0C-8CCE-AE51DBB3B43D}" destId="{F1D13CF3-DC42-4046-B7FB-1E428AC9D064}" srcOrd="1" destOrd="0" presId="urn:microsoft.com/office/officeart/2005/8/layout/chevron2"/>
    <dgm:cxn modelId="{F034029B-7139-453F-B4E2-08A70A1FF16A}" type="presParOf" srcId="{BCEF0BAE-E4CE-4385-A32C-53CE642604E2}" destId="{F39C24C0-C34B-4215-A293-876E9D329270}" srcOrd="1" destOrd="0" presId="urn:microsoft.com/office/officeart/2005/8/layout/chevron2"/>
    <dgm:cxn modelId="{4BD65F61-CCDA-436F-AE91-DA5A07D6345C}" type="presParOf" srcId="{BCEF0BAE-E4CE-4385-A32C-53CE642604E2}" destId="{E85F47ED-8AE7-4D5F-91A1-C29DD74A632B}" srcOrd="2" destOrd="0" presId="urn:microsoft.com/office/officeart/2005/8/layout/chevron2"/>
    <dgm:cxn modelId="{609AD051-72B0-475D-99B1-5A9E07AFC89D}" type="presParOf" srcId="{E85F47ED-8AE7-4D5F-91A1-C29DD74A632B}" destId="{3B44B691-7C0A-4697-AA72-2542BB6E1077}" srcOrd="0" destOrd="0" presId="urn:microsoft.com/office/officeart/2005/8/layout/chevron2"/>
    <dgm:cxn modelId="{45CF6A5B-DA4B-4295-8126-BDE435E9C26D}" type="presParOf" srcId="{E85F47ED-8AE7-4D5F-91A1-C29DD74A632B}" destId="{21386D31-4E5A-4030-8B3E-96511794D097}" srcOrd="1" destOrd="0" presId="urn:microsoft.com/office/officeart/2005/8/layout/chevron2"/>
    <dgm:cxn modelId="{069B249F-8340-4796-8524-4D0B2A653FD3}" type="presParOf" srcId="{BCEF0BAE-E4CE-4385-A32C-53CE642604E2}" destId="{7F0630ED-63A0-4CCD-9456-CBD305A5A1F8}" srcOrd="3" destOrd="0" presId="urn:microsoft.com/office/officeart/2005/8/layout/chevron2"/>
    <dgm:cxn modelId="{362B0A0D-8ACB-4952-A816-17E1D0CCFB3A}" type="presParOf" srcId="{BCEF0BAE-E4CE-4385-A32C-53CE642604E2}" destId="{2CF4742C-6B23-45BD-8D23-DC3867AEC1E1}" srcOrd="4" destOrd="0" presId="urn:microsoft.com/office/officeart/2005/8/layout/chevron2"/>
    <dgm:cxn modelId="{8EC0F9EC-F6EB-4AE2-92E7-CFDA2F04D66F}" type="presParOf" srcId="{2CF4742C-6B23-45BD-8D23-DC3867AEC1E1}" destId="{F48D9093-D997-45F9-979F-98BA363CCDAE}" srcOrd="0" destOrd="0" presId="urn:microsoft.com/office/officeart/2005/8/layout/chevron2"/>
    <dgm:cxn modelId="{7554856D-B02B-4A5B-93FE-F624E743A79D}" type="presParOf" srcId="{2CF4742C-6B23-45BD-8D23-DC3867AEC1E1}" destId="{DEC4C1D3-FB7B-44E2-94E1-4C07841A94C7}" srcOrd="1" destOrd="0" presId="urn:microsoft.com/office/officeart/2005/8/layout/chevron2"/>
    <dgm:cxn modelId="{71C5427D-551C-41CA-9796-B5994ED32E08}" type="presParOf" srcId="{BCEF0BAE-E4CE-4385-A32C-53CE642604E2}" destId="{9DF4DA99-85CC-4636-A59C-B548077C81FA}" srcOrd="5" destOrd="0" presId="urn:microsoft.com/office/officeart/2005/8/layout/chevron2"/>
    <dgm:cxn modelId="{A4CDACB1-C233-4F27-AABC-149630A9D5DF}" type="presParOf" srcId="{BCEF0BAE-E4CE-4385-A32C-53CE642604E2}" destId="{41789D1A-6764-47EE-A6B2-34FF7D00AD56}" srcOrd="6" destOrd="0" presId="urn:microsoft.com/office/officeart/2005/8/layout/chevron2"/>
    <dgm:cxn modelId="{8EFD8122-A41E-46E9-B341-CECA57D91FEB}" type="presParOf" srcId="{41789D1A-6764-47EE-A6B2-34FF7D00AD56}" destId="{635D8B40-B24F-484C-85CD-645704A4BF6F}" srcOrd="0" destOrd="0" presId="urn:microsoft.com/office/officeart/2005/8/layout/chevron2"/>
    <dgm:cxn modelId="{900D593C-BA58-4558-B6FE-3CF686D63545}" type="presParOf" srcId="{41789D1A-6764-47EE-A6B2-34FF7D00AD56}" destId="{3B2B811E-BAA2-4BC9-8390-C88386DFCF34}" srcOrd="1" destOrd="0" presId="urn:microsoft.com/office/officeart/2005/8/layout/chevron2"/>
    <dgm:cxn modelId="{3209CE8B-C9BA-4F08-BBFD-273D30372A40}" type="presParOf" srcId="{BCEF0BAE-E4CE-4385-A32C-53CE642604E2}" destId="{3AD05399-4CAB-4BBE-80EB-3A8E70AE5C12}" srcOrd="7" destOrd="0" presId="urn:microsoft.com/office/officeart/2005/8/layout/chevron2"/>
    <dgm:cxn modelId="{E0501B6E-4C4D-4378-B026-F8ADD2728FA5}" type="presParOf" srcId="{BCEF0BAE-E4CE-4385-A32C-53CE642604E2}" destId="{1797CFCC-1B41-40A4-A8FF-662D356843F4}" srcOrd="8" destOrd="0" presId="urn:microsoft.com/office/officeart/2005/8/layout/chevron2"/>
    <dgm:cxn modelId="{CEC0E37A-16D3-4F0A-AB02-CBC227DEF0AF}" type="presParOf" srcId="{1797CFCC-1B41-40A4-A8FF-662D356843F4}" destId="{549B66B3-361B-462C-8912-0A64FFD4A91F}" srcOrd="0" destOrd="0" presId="urn:microsoft.com/office/officeart/2005/8/layout/chevron2"/>
    <dgm:cxn modelId="{5C47EEA9-D17F-45FF-958A-A4DE7A0B05D3}" type="presParOf" srcId="{1797CFCC-1B41-40A4-A8FF-662D356843F4}" destId="{A2ED4534-6706-4BDF-BA47-2F4C663700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743FED-ECBF-4920-9266-F0E93660814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F81AF7-49B1-47FA-BE41-1E848F864ABF}">
      <dgm:prSet phldrT="[Текст]"/>
      <dgm:spPr/>
      <dgm:t>
        <a:bodyPr/>
        <a:lstStyle/>
        <a:p>
          <a:r>
            <a:rPr lang="ru-RU" dirty="0" smtClean="0"/>
            <a:t>Фотографии школьного музея</a:t>
          </a:r>
          <a:endParaRPr lang="ru-RU" dirty="0"/>
        </a:p>
      </dgm:t>
    </dgm:pt>
    <dgm:pt modelId="{55087AA9-F699-484F-BC9E-F7759BE6AC2C}" type="parTrans" cxnId="{4909053E-1E15-4BBD-B934-FF2A7F9C835B}">
      <dgm:prSet/>
      <dgm:spPr/>
      <dgm:t>
        <a:bodyPr/>
        <a:lstStyle/>
        <a:p>
          <a:endParaRPr lang="ru-RU"/>
        </a:p>
      </dgm:t>
    </dgm:pt>
    <dgm:pt modelId="{6A33F930-8530-4ED1-995F-1F8002C3A7CE}" type="sibTrans" cxnId="{4909053E-1E15-4BBD-B934-FF2A7F9C835B}">
      <dgm:prSet/>
      <dgm:spPr/>
      <dgm:t>
        <a:bodyPr/>
        <a:lstStyle/>
        <a:p>
          <a:endParaRPr lang="ru-RU"/>
        </a:p>
      </dgm:t>
    </dgm:pt>
    <dgm:pt modelId="{AA5ABE3C-879D-42F2-ACF5-6EDB00AF384F}">
      <dgm:prSet phldrT="[Текст]"/>
      <dgm:spPr/>
      <dgm:t>
        <a:bodyPr/>
        <a:lstStyle/>
        <a:p>
          <a:r>
            <a:rPr lang="ru-RU" dirty="0" smtClean="0"/>
            <a:t>Музей Уралвагонзавода</a:t>
          </a:r>
          <a:endParaRPr lang="ru-RU" dirty="0"/>
        </a:p>
      </dgm:t>
    </dgm:pt>
    <dgm:pt modelId="{3B0F1D23-0EEE-4BBF-B67C-A435F9EE6279}" type="parTrans" cxnId="{C2CACEE4-2B35-4714-BDF7-689EBC0993B1}">
      <dgm:prSet/>
      <dgm:spPr/>
      <dgm:t>
        <a:bodyPr/>
        <a:lstStyle/>
        <a:p>
          <a:endParaRPr lang="ru-RU"/>
        </a:p>
      </dgm:t>
    </dgm:pt>
    <dgm:pt modelId="{E2EF9E5E-1549-4096-8E34-637B21BA3900}" type="sibTrans" cxnId="{C2CACEE4-2B35-4714-BDF7-689EBC0993B1}">
      <dgm:prSet/>
      <dgm:spPr/>
      <dgm:t>
        <a:bodyPr/>
        <a:lstStyle/>
        <a:p>
          <a:endParaRPr lang="ru-RU"/>
        </a:p>
      </dgm:t>
    </dgm:pt>
    <dgm:pt modelId="{24077D4F-3B87-48DE-A60F-18B375C12D47}">
      <dgm:prSet phldrT="[Текст]"/>
      <dgm:spPr/>
      <dgm:t>
        <a:bodyPr/>
        <a:lstStyle/>
        <a:p>
          <a:r>
            <a:rPr lang="ru-RU" dirty="0" smtClean="0"/>
            <a:t>Статья Дмитрия </a:t>
          </a:r>
          <a:r>
            <a:rPr lang="ru-RU" dirty="0" err="1" smtClean="0"/>
            <a:t>Кужильного</a:t>
          </a:r>
          <a:endParaRPr lang="ru-RU" dirty="0"/>
        </a:p>
      </dgm:t>
    </dgm:pt>
    <dgm:pt modelId="{D0B2BBA2-BEE5-4A62-9072-D54A352FDBE5}" type="parTrans" cxnId="{C4461E92-0F96-4EC9-BC85-8A527C10BC3F}">
      <dgm:prSet/>
      <dgm:spPr/>
      <dgm:t>
        <a:bodyPr/>
        <a:lstStyle/>
        <a:p>
          <a:endParaRPr lang="ru-RU"/>
        </a:p>
      </dgm:t>
    </dgm:pt>
    <dgm:pt modelId="{B97BF385-3D78-47DA-83FC-86CC57EFD087}" type="sibTrans" cxnId="{C4461E92-0F96-4EC9-BC85-8A527C10BC3F}">
      <dgm:prSet/>
      <dgm:spPr/>
      <dgm:t>
        <a:bodyPr/>
        <a:lstStyle/>
        <a:p>
          <a:endParaRPr lang="ru-RU"/>
        </a:p>
      </dgm:t>
    </dgm:pt>
    <dgm:pt modelId="{91867C1E-CAE6-4D39-BEA4-4D20D25634EC}" type="pres">
      <dgm:prSet presAssocID="{44743FED-ECBF-4920-9266-F0E93660814E}" presName="Name0" presStyleCnt="0">
        <dgm:presLayoutVars>
          <dgm:dir/>
          <dgm:resizeHandles val="exact"/>
        </dgm:presLayoutVars>
      </dgm:prSet>
      <dgm:spPr/>
    </dgm:pt>
    <dgm:pt modelId="{EA97F33C-52D0-40D9-B9A3-575929D1AC08}" type="pres">
      <dgm:prSet presAssocID="{01F81AF7-49B1-47FA-BE41-1E848F864ABF}" presName="composite" presStyleCnt="0"/>
      <dgm:spPr/>
    </dgm:pt>
    <dgm:pt modelId="{199166D0-32A0-49FD-9352-06910EC459E5}" type="pres">
      <dgm:prSet presAssocID="{01F81AF7-49B1-47FA-BE41-1E848F864ABF}" presName="rect1" presStyleLbl="trAlignAcc1" presStyleIdx="0" presStyleCnt="3">
        <dgm:presLayoutVars>
          <dgm:bulletEnabled val="1"/>
        </dgm:presLayoutVars>
      </dgm:prSet>
      <dgm:spPr/>
    </dgm:pt>
    <dgm:pt modelId="{D9699D6F-8B92-4548-A920-CCE0D2AB9AF9}" type="pres">
      <dgm:prSet presAssocID="{01F81AF7-49B1-47FA-BE41-1E848F864ABF}" presName="rect2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BCA702-6829-49BF-AC58-60D239666229}" type="pres">
      <dgm:prSet presAssocID="{6A33F930-8530-4ED1-995F-1F8002C3A7CE}" presName="sibTrans" presStyleCnt="0"/>
      <dgm:spPr/>
    </dgm:pt>
    <dgm:pt modelId="{F3283CDB-2CC5-4CE8-97E8-38F155A5D649}" type="pres">
      <dgm:prSet presAssocID="{AA5ABE3C-879D-42F2-ACF5-6EDB00AF384F}" presName="composite" presStyleCnt="0"/>
      <dgm:spPr/>
    </dgm:pt>
    <dgm:pt modelId="{464048E9-027E-436C-B52E-521FE89A12EE}" type="pres">
      <dgm:prSet presAssocID="{AA5ABE3C-879D-42F2-ACF5-6EDB00AF384F}" presName="rect1" presStyleLbl="trAlignAcc1" presStyleIdx="1" presStyleCnt="3" custScaleX="109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513F0-AB26-431C-B5A8-8647C43A9DE2}" type="pres">
      <dgm:prSet presAssocID="{AA5ABE3C-879D-42F2-ACF5-6EDB00AF384F}" presName="rect2" presStyleLbl="fgImgPlace1" presStyleIdx="1" presStyleCnt="3" custScaleX="112575" custLinFactNeighborX="-33905" custLinFactNeighborY="250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A82E6CB2-2DAF-48BD-83CF-7BFD3B3442A4}" type="pres">
      <dgm:prSet presAssocID="{E2EF9E5E-1549-4096-8E34-637B21BA3900}" presName="sibTrans" presStyleCnt="0"/>
      <dgm:spPr/>
    </dgm:pt>
    <dgm:pt modelId="{A1925A7A-FDAF-411B-B997-3B854C2D853E}" type="pres">
      <dgm:prSet presAssocID="{24077D4F-3B87-48DE-A60F-18B375C12D47}" presName="composite" presStyleCnt="0"/>
      <dgm:spPr/>
    </dgm:pt>
    <dgm:pt modelId="{34720388-2593-4E70-AE4A-FD30516B8C77}" type="pres">
      <dgm:prSet presAssocID="{24077D4F-3B87-48DE-A60F-18B375C12D47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C0EEF-5F85-47A6-AAAB-109EB301A47A}" type="pres">
      <dgm:prSet presAssocID="{24077D4F-3B87-48DE-A60F-18B375C12D47}" presName="rect2" presStyleLbl="fgImgPlace1" presStyleIdx="2" presStyleCnt="3" custScaleX="9851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C4461E92-0F96-4EC9-BC85-8A527C10BC3F}" srcId="{44743FED-ECBF-4920-9266-F0E93660814E}" destId="{24077D4F-3B87-48DE-A60F-18B375C12D47}" srcOrd="2" destOrd="0" parTransId="{D0B2BBA2-BEE5-4A62-9072-D54A352FDBE5}" sibTransId="{B97BF385-3D78-47DA-83FC-86CC57EFD087}"/>
    <dgm:cxn modelId="{5E6A3D4B-F2DB-4532-B8A2-EFFDD5604B09}" type="presOf" srcId="{44743FED-ECBF-4920-9266-F0E93660814E}" destId="{91867C1E-CAE6-4D39-BEA4-4D20D25634EC}" srcOrd="0" destOrd="0" presId="urn:microsoft.com/office/officeart/2008/layout/PictureStrips"/>
    <dgm:cxn modelId="{C2CACEE4-2B35-4714-BDF7-689EBC0993B1}" srcId="{44743FED-ECBF-4920-9266-F0E93660814E}" destId="{AA5ABE3C-879D-42F2-ACF5-6EDB00AF384F}" srcOrd="1" destOrd="0" parTransId="{3B0F1D23-0EEE-4BBF-B67C-A435F9EE6279}" sibTransId="{E2EF9E5E-1549-4096-8E34-637B21BA3900}"/>
    <dgm:cxn modelId="{4909053E-1E15-4BBD-B934-FF2A7F9C835B}" srcId="{44743FED-ECBF-4920-9266-F0E93660814E}" destId="{01F81AF7-49B1-47FA-BE41-1E848F864ABF}" srcOrd="0" destOrd="0" parTransId="{55087AA9-F699-484F-BC9E-F7759BE6AC2C}" sibTransId="{6A33F930-8530-4ED1-995F-1F8002C3A7CE}"/>
    <dgm:cxn modelId="{4BE71A5D-1B14-49D2-B49C-D9D648D5353F}" type="presOf" srcId="{24077D4F-3B87-48DE-A60F-18B375C12D47}" destId="{34720388-2593-4E70-AE4A-FD30516B8C77}" srcOrd="0" destOrd="0" presId="urn:microsoft.com/office/officeart/2008/layout/PictureStrips"/>
    <dgm:cxn modelId="{97E02A21-1510-4528-AF9A-A7B91BF94DE1}" type="presOf" srcId="{01F81AF7-49B1-47FA-BE41-1E848F864ABF}" destId="{199166D0-32A0-49FD-9352-06910EC459E5}" srcOrd="0" destOrd="0" presId="urn:microsoft.com/office/officeart/2008/layout/PictureStrips"/>
    <dgm:cxn modelId="{4AE1BEED-92DB-45D0-9865-B1535FF7BAB1}" type="presOf" srcId="{AA5ABE3C-879D-42F2-ACF5-6EDB00AF384F}" destId="{464048E9-027E-436C-B52E-521FE89A12EE}" srcOrd="0" destOrd="0" presId="urn:microsoft.com/office/officeart/2008/layout/PictureStrips"/>
    <dgm:cxn modelId="{7F6A6F2B-7CE9-4A35-BB32-3AFD17406BD2}" type="presParOf" srcId="{91867C1E-CAE6-4D39-BEA4-4D20D25634EC}" destId="{EA97F33C-52D0-40D9-B9A3-575929D1AC08}" srcOrd="0" destOrd="0" presId="urn:microsoft.com/office/officeart/2008/layout/PictureStrips"/>
    <dgm:cxn modelId="{A50F1FE4-4C4E-4411-B9B4-5772C6DE8B97}" type="presParOf" srcId="{EA97F33C-52D0-40D9-B9A3-575929D1AC08}" destId="{199166D0-32A0-49FD-9352-06910EC459E5}" srcOrd="0" destOrd="0" presId="urn:microsoft.com/office/officeart/2008/layout/PictureStrips"/>
    <dgm:cxn modelId="{47899EC7-BFCD-44CE-A4BC-54C65D6030DB}" type="presParOf" srcId="{EA97F33C-52D0-40D9-B9A3-575929D1AC08}" destId="{D9699D6F-8B92-4548-A920-CCE0D2AB9AF9}" srcOrd="1" destOrd="0" presId="urn:microsoft.com/office/officeart/2008/layout/PictureStrips"/>
    <dgm:cxn modelId="{7A8D30EB-FDDC-4DF9-BD6A-D28744B79EAD}" type="presParOf" srcId="{91867C1E-CAE6-4D39-BEA4-4D20D25634EC}" destId="{0DBCA702-6829-49BF-AC58-60D239666229}" srcOrd="1" destOrd="0" presId="urn:microsoft.com/office/officeart/2008/layout/PictureStrips"/>
    <dgm:cxn modelId="{BC785FC7-9FF5-42C5-999D-2C8F1A912A0A}" type="presParOf" srcId="{91867C1E-CAE6-4D39-BEA4-4D20D25634EC}" destId="{F3283CDB-2CC5-4CE8-97E8-38F155A5D649}" srcOrd="2" destOrd="0" presId="urn:microsoft.com/office/officeart/2008/layout/PictureStrips"/>
    <dgm:cxn modelId="{DEFE24AA-1F69-406A-B605-8E2C734F7D4A}" type="presParOf" srcId="{F3283CDB-2CC5-4CE8-97E8-38F155A5D649}" destId="{464048E9-027E-436C-B52E-521FE89A12EE}" srcOrd="0" destOrd="0" presId="urn:microsoft.com/office/officeart/2008/layout/PictureStrips"/>
    <dgm:cxn modelId="{631182F5-E16A-4FEE-9084-A427A1564B86}" type="presParOf" srcId="{F3283CDB-2CC5-4CE8-97E8-38F155A5D649}" destId="{116513F0-AB26-431C-B5A8-8647C43A9DE2}" srcOrd="1" destOrd="0" presId="urn:microsoft.com/office/officeart/2008/layout/PictureStrips"/>
    <dgm:cxn modelId="{93A61C22-F0E8-4025-BC1D-0C67D7302E1B}" type="presParOf" srcId="{91867C1E-CAE6-4D39-BEA4-4D20D25634EC}" destId="{A82E6CB2-2DAF-48BD-83CF-7BFD3B3442A4}" srcOrd="3" destOrd="0" presId="urn:microsoft.com/office/officeart/2008/layout/PictureStrips"/>
    <dgm:cxn modelId="{AE030C95-7038-4B5A-9D21-4CBE36E4AACD}" type="presParOf" srcId="{91867C1E-CAE6-4D39-BEA4-4D20D25634EC}" destId="{A1925A7A-FDAF-411B-B997-3B854C2D853E}" srcOrd="4" destOrd="0" presId="urn:microsoft.com/office/officeart/2008/layout/PictureStrips"/>
    <dgm:cxn modelId="{42C1C139-8965-42ED-8E8D-D86446048277}" type="presParOf" srcId="{A1925A7A-FDAF-411B-B997-3B854C2D853E}" destId="{34720388-2593-4E70-AE4A-FD30516B8C77}" srcOrd="0" destOrd="0" presId="urn:microsoft.com/office/officeart/2008/layout/PictureStrips"/>
    <dgm:cxn modelId="{6F5AB7AA-010B-4E1A-A1C6-B1801D4E50DC}" type="presParOf" srcId="{A1925A7A-FDAF-411B-B997-3B854C2D853E}" destId="{A08C0EEF-5F85-47A6-AAAB-109EB301A47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EDD4F-93F8-4CC8-85B2-743E004013D6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455A3-9DB6-497F-8D90-7881CC62E377}">
      <dsp:nvSpPr>
        <dsp:cNvPr id="0" name=""/>
        <dsp:cNvSpPr/>
      </dsp:nvSpPr>
      <dsp:spPr>
        <a:xfrm>
          <a:off x="0" y="0"/>
          <a:ext cx="1645920" cy="45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Формы учебного фильма</a:t>
          </a:r>
          <a:endParaRPr lang="ru-RU" sz="2800" kern="1200" dirty="0"/>
        </a:p>
      </dsp:txBody>
      <dsp:txXfrm>
        <a:off x="0" y="0"/>
        <a:ext cx="1645920" cy="4525963"/>
      </dsp:txXfrm>
    </dsp:sp>
    <dsp:sp modelId="{05242BE0-4F04-48B2-8882-1FA9EC26EE98}">
      <dsp:nvSpPr>
        <dsp:cNvPr id="0" name=""/>
        <dsp:cNvSpPr/>
      </dsp:nvSpPr>
      <dsp:spPr>
        <a:xfrm>
          <a:off x="1769364" y="70718"/>
          <a:ext cx="6460236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использование учебных фильмов на уроках</a:t>
          </a:r>
          <a:endParaRPr lang="ru-RU" sz="3900" kern="1200" dirty="0"/>
        </a:p>
      </dsp:txBody>
      <dsp:txXfrm>
        <a:off x="1769364" y="70718"/>
        <a:ext cx="6460236" cy="1414363"/>
      </dsp:txXfrm>
    </dsp:sp>
    <dsp:sp modelId="{4D288907-E475-4AAD-949C-F39809BA6724}">
      <dsp:nvSpPr>
        <dsp:cNvPr id="0" name=""/>
        <dsp:cNvSpPr/>
      </dsp:nvSpPr>
      <dsp:spPr>
        <a:xfrm>
          <a:off x="1645920" y="1485081"/>
          <a:ext cx="658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CB5D7-B73C-487B-B63B-AD4A06DB383D}">
      <dsp:nvSpPr>
        <dsp:cNvPr id="0" name=""/>
        <dsp:cNvSpPr/>
      </dsp:nvSpPr>
      <dsp:spPr>
        <a:xfrm>
          <a:off x="1769364" y="1555799"/>
          <a:ext cx="6460236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киноклуб</a:t>
          </a:r>
          <a:endParaRPr lang="ru-RU" sz="3900" kern="1200" dirty="0"/>
        </a:p>
      </dsp:txBody>
      <dsp:txXfrm>
        <a:off x="1769364" y="1555799"/>
        <a:ext cx="6460236" cy="1414363"/>
      </dsp:txXfrm>
    </dsp:sp>
    <dsp:sp modelId="{86D1A0C8-6E8C-4E9C-BD6A-C983D76CE9B7}">
      <dsp:nvSpPr>
        <dsp:cNvPr id="0" name=""/>
        <dsp:cNvSpPr/>
      </dsp:nvSpPr>
      <dsp:spPr>
        <a:xfrm>
          <a:off x="1645920" y="2970163"/>
          <a:ext cx="658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683A5-DA1B-4F43-A360-F1D637E07407}">
      <dsp:nvSpPr>
        <dsp:cNvPr id="0" name=""/>
        <dsp:cNvSpPr/>
      </dsp:nvSpPr>
      <dsp:spPr>
        <a:xfrm>
          <a:off x="1769364" y="3040881"/>
          <a:ext cx="6460236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любительская киностудия, в том числе по краеведению</a:t>
          </a:r>
          <a:endParaRPr lang="ru-RU" sz="3900" kern="1200" dirty="0"/>
        </a:p>
      </dsp:txBody>
      <dsp:txXfrm>
        <a:off x="1769364" y="3040881"/>
        <a:ext cx="6460236" cy="1414363"/>
      </dsp:txXfrm>
    </dsp:sp>
    <dsp:sp modelId="{A002D319-C817-451A-9745-5329F60076D4}">
      <dsp:nvSpPr>
        <dsp:cNvPr id="0" name=""/>
        <dsp:cNvSpPr/>
      </dsp:nvSpPr>
      <dsp:spPr>
        <a:xfrm>
          <a:off x="1645920" y="4455244"/>
          <a:ext cx="658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D0F87-5FB4-437B-B39A-A8B51ADCF5ED}">
      <dsp:nvSpPr>
        <dsp:cNvPr id="0" name=""/>
        <dsp:cNvSpPr/>
      </dsp:nvSpPr>
      <dsp:spPr>
        <a:xfrm rot="5400000">
          <a:off x="-149834" y="152032"/>
          <a:ext cx="998894" cy="69922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</a:t>
          </a:r>
          <a:endParaRPr lang="ru-RU" sz="1900" kern="1200" dirty="0"/>
        </a:p>
      </dsp:txBody>
      <dsp:txXfrm rot="-5400000">
        <a:off x="1" y="351811"/>
        <a:ext cx="699225" cy="299669"/>
      </dsp:txXfrm>
    </dsp:sp>
    <dsp:sp modelId="{F1D13CF3-DC42-4046-B7FB-1E428AC9D064}">
      <dsp:nvSpPr>
        <dsp:cNvPr id="0" name=""/>
        <dsp:cNvSpPr/>
      </dsp:nvSpPr>
      <dsp:spPr>
        <a:xfrm rot="5400000">
          <a:off x="4139772" y="-3438347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подготовительный (написание сценария)</a:t>
          </a:r>
          <a:endParaRPr lang="ru-RU" sz="3100" kern="1200" dirty="0"/>
        </a:p>
      </dsp:txBody>
      <dsp:txXfrm rot="-5400000">
        <a:off x="699226" y="33894"/>
        <a:ext cx="7498679" cy="585891"/>
      </dsp:txXfrm>
    </dsp:sp>
    <dsp:sp modelId="{3B44B691-7C0A-4697-AA72-2542BB6E1077}">
      <dsp:nvSpPr>
        <dsp:cNvPr id="0" name=""/>
        <dsp:cNvSpPr/>
      </dsp:nvSpPr>
      <dsp:spPr>
        <a:xfrm rot="5400000">
          <a:off x="-149834" y="1032700"/>
          <a:ext cx="998894" cy="699225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</a:t>
          </a:r>
          <a:endParaRPr lang="ru-RU" sz="1900" kern="1200" dirty="0"/>
        </a:p>
      </dsp:txBody>
      <dsp:txXfrm rot="-5400000">
        <a:off x="1" y="1232479"/>
        <a:ext cx="699225" cy="299669"/>
      </dsp:txXfrm>
    </dsp:sp>
    <dsp:sp modelId="{21386D31-4E5A-4030-8B3E-96511794D097}">
      <dsp:nvSpPr>
        <dsp:cNvPr id="0" name=""/>
        <dsp:cNvSpPr/>
      </dsp:nvSpPr>
      <dsp:spPr>
        <a:xfrm rot="5400000">
          <a:off x="4139772" y="-2557679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съемка</a:t>
          </a:r>
          <a:endParaRPr lang="ru-RU" sz="3100" kern="1200" dirty="0"/>
        </a:p>
      </dsp:txBody>
      <dsp:txXfrm rot="-5400000">
        <a:off x="699226" y="914562"/>
        <a:ext cx="7498679" cy="585891"/>
      </dsp:txXfrm>
    </dsp:sp>
    <dsp:sp modelId="{F48D9093-D997-45F9-979F-98BA363CCDAE}">
      <dsp:nvSpPr>
        <dsp:cNvPr id="0" name=""/>
        <dsp:cNvSpPr/>
      </dsp:nvSpPr>
      <dsp:spPr>
        <a:xfrm rot="5400000">
          <a:off x="-149834" y="1913368"/>
          <a:ext cx="998894" cy="699225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</a:t>
          </a:r>
          <a:endParaRPr lang="ru-RU" sz="1900" kern="1200" dirty="0"/>
        </a:p>
      </dsp:txBody>
      <dsp:txXfrm rot="-5400000">
        <a:off x="1" y="2113147"/>
        <a:ext cx="699225" cy="299669"/>
      </dsp:txXfrm>
    </dsp:sp>
    <dsp:sp modelId="{DEC4C1D3-FB7B-44E2-94E1-4C07841A94C7}">
      <dsp:nvSpPr>
        <dsp:cNvPr id="0" name=""/>
        <dsp:cNvSpPr/>
      </dsp:nvSpPr>
      <dsp:spPr>
        <a:xfrm rot="5400000">
          <a:off x="4139772" y="-1677012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монтаж</a:t>
          </a:r>
          <a:endParaRPr lang="ru-RU" sz="3100" kern="1200" dirty="0"/>
        </a:p>
      </dsp:txBody>
      <dsp:txXfrm rot="-5400000">
        <a:off x="699226" y="1795229"/>
        <a:ext cx="7498679" cy="585891"/>
      </dsp:txXfrm>
    </dsp:sp>
    <dsp:sp modelId="{635D8B40-B24F-484C-85CD-645704A4BF6F}">
      <dsp:nvSpPr>
        <dsp:cNvPr id="0" name=""/>
        <dsp:cNvSpPr/>
      </dsp:nvSpPr>
      <dsp:spPr>
        <a:xfrm rot="5400000">
          <a:off x="-149834" y="2794036"/>
          <a:ext cx="998894" cy="699225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4</a:t>
          </a:r>
          <a:endParaRPr lang="ru-RU" sz="1900" kern="1200" dirty="0"/>
        </a:p>
      </dsp:txBody>
      <dsp:txXfrm rot="-5400000">
        <a:off x="1" y="2993815"/>
        <a:ext cx="699225" cy="299669"/>
      </dsp:txXfrm>
    </dsp:sp>
    <dsp:sp modelId="{3B2B811E-BAA2-4BC9-8390-C88386DFCF34}">
      <dsp:nvSpPr>
        <dsp:cNvPr id="0" name=""/>
        <dsp:cNvSpPr/>
      </dsp:nvSpPr>
      <dsp:spPr>
        <a:xfrm rot="5400000">
          <a:off x="4139772" y="-79634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демонстрация фильма</a:t>
          </a:r>
          <a:endParaRPr lang="ru-RU" sz="3100" kern="1200" dirty="0"/>
        </a:p>
      </dsp:txBody>
      <dsp:txXfrm rot="-5400000">
        <a:off x="699226" y="2675897"/>
        <a:ext cx="7498679" cy="585891"/>
      </dsp:txXfrm>
    </dsp:sp>
    <dsp:sp modelId="{549B66B3-361B-462C-8912-0A64FFD4A91F}">
      <dsp:nvSpPr>
        <dsp:cNvPr id="0" name=""/>
        <dsp:cNvSpPr/>
      </dsp:nvSpPr>
      <dsp:spPr>
        <a:xfrm rot="5400000">
          <a:off x="-149834" y="3674704"/>
          <a:ext cx="998894" cy="699225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5</a:t>
          </a:r>
          <a:endParaRPr lang="ru-RU" sz="1900" kern="1200" dirty="0"/>
        </a:p>
      </dsp:txBody>
      <dsp:txXfrm rot="-5400000">
        <a:off x="1" y="3874483"/>
        <a:ext cx="699225" cy="299669"/>
      </dsp:txXfrm>
    </dsp:sp>
    <dsp:sp modelId="{A2ED4534-6706-4BDF-BA47-2F4C663700F1}">
      <dsp:nvSpPr>
        <dsp:cNvPr id="0" name=""/>
        <dsp:cNvSpPr/>
      </dsp:nvSpPr>
      <dsp:spPr>
        <a:xfrm rot="5400000">
          <a:off x="4139772" y="84323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обсуждение фильма</a:t>
          </a:r>
          <a:endParaRPr lang="ru-RU" sz="3100" kern="1200" dirty="0"/>
        </a:p>
      </dsp:txBody>
      <dsp:txXfrm rot="-5400000">
        <a:off x="699226" y="3556565"/>
        <a:ext cx="7498679" cy="5858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166D0-32A0-49FD-9352-06910EC459E5}">
      <dsp:nvSpPr>
        <dsp:cNvPr id="0" name=""/>
        <dsp:cNvSpPr/>
      </dsp:nvSpPr>
      <dsp:spPr>
        <a:xfrm>
          <a:off x="2288536" y="254091"/>
          <a:ext cx="3811333" cy="11910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732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Фотографии школьного музея</a:t>
          </a:r>
          <a:endParaRPr lang="ru-RU" sz="3000" kern="1200" dirty="0"/>
        </a:p>
      </dsp:txBody>
      <dsp:txXfrm>
        <a:off x="2288536" y="254091"/>
        <a:ext cx="3811333" cy="1191041"/>
      </dsp:txXfrm>
    </dsp:sp>
    <dsp:sp modelId="{D9699D6F-8B92-4548-A920-CCE0D2AB9AF9}">
      <dsp:nvSpPr>
        <dsp:cNvPr id="0" name=""/>
        <dsp:cNvSpPr/>
      </dsp:nvSpPr>
      <dsp:spPr>
        <a:xfrm>
          <a:off x="2129730" y="82051"/>
          <a:ext cx="833729" cy="125059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048E9-027E-436C-B52E-521FE89A12EE}">
      <dsp:nvSpPr>
        <dsp:cNvPr id="0" name=""/>
        <dsp:cNvSpPr/>
      </dsp:nvSpPr>
      <dsp:spPr>
        <a:xfrm>
          <a:off x="2057452" y="1753480"/>
          <a:ext cx="4154391" cy="11910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732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Музей Уралвагонзавода</a:t>
          </a:r>
          <a:endParaRPr lang="ru-RU" sz="3000" kern="1200" dirty="0"/>
        </a:p>
      </dsp:txBody>
      <dsp:txXfrm>
        <a:off x="2057452" y="1753480"/>
        <a:ext cx="4154391" cy="1191041"/>
      </dsp:txXfrm>
    </dsp:sp>
    <dsp:sp modelId="{116513F0-AB26-431C-B5A8-8647C43A9DE2}">
      <dsp:nvSpPr>
        <dsp:cNvPr id="0" name=""/>
        <dsp:cNvSpPr/>
      </dsp:nvSpPr>
      <dsp:spPr>
        <a:xfrm>
          <a:off x="1735079" y="1612780"/>
          <a:ext cx="938570" cy="125059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20388-2593-4E70-AE4A-FD30516B8C77}">
      <dsp:nvSpPr>
        <dsp:cNvPr id="0" name=""/>
        <dsp:cNvSpPr/>
      </dsp:nvSpPr>
      <dsp:spPr>
        <a:xfrm>
          <a:off x="2285440" y="3252869"/>
          <a:ext cx="3811333" cy="11910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732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Статья Дмитрия </a:t>
          </a:r>
          <a:r>
            <a:rPr lang="ru-RU" sz="3000" kern="1200" dirty="0" err="1" smtClean="0"/>
            <a:t>Кужильного</a:t>
          </a:r>
          <a:endParaRPr lang="ru-RU" sz="3000" kern="1200" dirty="0"/>
        </a:p>
      </dsp:txBody>
      <dsp:txXfrm>
        <a:off x="2285440" y="3252869"/>
        <a:ext cx="3811333" cy="1191041"/>
      </dsp:txXfrm>
    </dsp:sp>
    <dsp:sp modelId="{A08C0EEF-5F85-47A6-AAAB-109EB301A47A}">
      <dsp:nvSpPr>
        <dsp:cNvPr id="0" name=""/>
        <dsp:cNvSpPr/>
      </dsp:nvSpPr>
      <dsp:spPr>
        <a:xfrm>
          <a:off x="2132825" y="3080830"/>
          <a:ext cx="821348" cy="12505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9C2D-31E6-4664-AEDA-6D4816799907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2BA5-7C8A-4582-BE4B-2FB174D11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92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9C2D-31E6-4664-AEDA-6D4816799907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2BA5-7C8A-4582-BE4B-2FB174D11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57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9C2D-31E6-4664-AEDA-6D4816799907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2BA5-7C8A-4582-BE4B-2FB174D11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71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9C2D-31E6-4664-AEDA-6D4816799907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2BA5-7C8A-4582-BE4B-2FB174D11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54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9C2D-31E6-4664-AEDA-6D4816799907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2BA5-7C8A-4582-BE4B-2FB174D11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9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9C2D-31E6-4664-AEDA-6D4816799907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2BA5-7C8A-4582-BE4B-2FB174D11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9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9C2D-31E6-4664-AEDA-6D4816799907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2BA5-7C8A-4582-BE4B-2FB174D11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2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9C2D-31E6-4664-AEDA-6D4816799907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2BA5-7C8A-4582-BE4B-2FB174D11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3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9C2D-31E6-4664-AEDA-6D4816799907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2BA5-7C8A-4582-BE4B-2FB174D11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91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9C2D-31E6-4664-AEDA-6D4816799907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2BA5-7C8A-4582-BE4B-2FB174D11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6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9C2D-31E6-4664-AEDA-6D4816799907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2BA5-7C8A-4582-BE4B-2FB174D11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31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19C2D-31E6-4664-AEDA-6D4816799907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B2BA5-7C8A-4582-BE4B-2FB174D11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51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Школьный</a:t>
            </a:r>
            <a:br>
              <a:rPr lang="ru-RU" sz="6000" b="1" dirty="0" smtClean="0"/>
            </a:br>
            <a:r>
              <a:rPr lang="ru-RU" sz="6000" b="1" dirty="0" smtClean="0"/>
              <a:t> музейный фильм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Костылев Михаил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9А класс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4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Проведение урока с использованием музейного фильма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545" y="2252870"/>
            <a:ext cx="4416491" cy="33123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3954" y="2252869"/>
            <a:ext cx="441649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08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считаю, что детям больше нравится обучаться по фильмам, это проще и интересней. Информация, полученная в процессе такого обучения запоминается гораздо лучше, чем во время обычного урока.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28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dirty="0" smtClean="0"/>
              <a:t>Мне всегда казалось, что порой в школьный материал преподносят неинтересно, ученики плохо воспринимают монотонный рассказ учителя, под который скорее хочется заснуть, нежели учиться. По моему мнению ученикам будет проще и интересней учиться чему-либо, получать какую-либо информацию смотря фильм, особенно, если этот фильм был снят учениками их школы или даже их одноклассниками. Тем более тематика фильма - краеведческая и по моему мнению детям будет очень интересно побольше узнать о их родном крае.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332656"/>
            <a:ext cx="2735471" cy="89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37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b="1" dirty="0" smtClean="0"/>
              <a:t>Цель работы: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dirty="0" smtClean="0"/>
              <a:t>Оценить возможности созданного в условиях школы фильма на краеведческую тему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b="1" dirty="0" smtClean="0"/>
              <a:t>Задачи работы: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dirty="0" smtClean="0"/>
              <a:t>1. Изучить возможности учебного фильма в изучении краеведения.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dirty="0" smtClean="0"/>
              <a:t> 2. Узнать, какие основные этапы есть в работе по созданию учебного фильма краеведческого содержания.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dirty="0" smtClean="0"/>
              <a:t> 3. Узнать как можно больше о работе по созданию фильма по краеведческому материалу нашей школы.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dirty="0" smtClean="0"/>
              <a:t>4. Создать фильм на краеведческую тематику.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dirty="0" smtClean="0"/>
              <a:t>5. Оценить эффективность фильма, проведя урок у учеников младших классов.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332656"/>
            <a:ext cx="2735471" cy="89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7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учебный фильм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694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7302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Достоинства и недостатки </a:t>
            </a:r>
            <a:br>
              <a:rPr lang="ru-RU" dirty="0" smtClean="0"/>
            </a:br>
            <a:r>
              <a:rPr lang="ru-RU" dirty="0" smtClean="0"/>
              <a:t>учебных фильмов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</p:spTree>
    <p:extLst>
      <p:ext uri="{BB962C8B-B14F-4D97-AF65-F5344CB8AC3E}">
        <p14:creationId xmlns:p14="http://schemas.microsoft.com/office/powerpoint/2010/main" val="119816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создания учебного фильма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7364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8999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школьного </a:t>
            </a:r>
            <a:br>
              <a:rPr lang="ru-RU" dirty="0" smtClean="0"/>
            </a:br>
            <a:r>
              <a:rPr lang="ru-RU" dirty="0" smtClean="0"/>
              <a:t>музейного фильма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8"/>
          <a:stretch/>
        </p:blipFill>
        <p:spPr>
          <a:xfrm>
            <a:off x="1377203" y="1600201"/>
            <a:ext cx="6389594" cy="44210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2" y="5877272"/>
            <a:ext cx="2591029" cy="8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1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Отбор источников информации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6347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3975"/>
            <a:ext cx="2590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868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Съемки и монтаж фильма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6" t="-667" r="27319" b="74936"/>
          <a:stretch/>
        </p:blipFill>
        <p:spPr>
          <a:xfrm>
            <a:off x="5724128" y="3140968"/>
            <a:ext cx="2800309" cy="3024336"/>
          </a:xfrm>
        </p:spPr>
      </p:pic>
      <p:sp>
        <p:nvSpPr>
          <p:cNvPr id="5" name="TextBox 4"/>
          <p:cNvSpPr txBox="1"/>
          <p:nvPr/>
        </p:nvSpPr>
        <p:spPr>
          <a:xfrm>
            <a:off x="539552" y="191683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Кадр фильма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070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275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Школьный  музейный фильм</vt:lpstr>
      <vt:lpstr>Актуальность</vt:lpstr>
      <vt:lpstr>Цели и задачи</vt:lpstr>
      <vt:lpstr>Современный учебный фильм</vt:lpstr>
      <vt:lpstr>Достоинства и недостатки  учебных фильмов</vt:lpstr>
      <vt:lpstr>Этапы создания учебного фильма</vt:lpstr>
      <vt:lpstr>Создание школьного  музейного фильма</vt:lpstr>
      <vt:lpstr>Отбор источников информации</vt:lpstr>
      <vt:lpstr>Съемки и монтаж фильма</vt:lpstr>
      <vt:lpstr>Проведение урока с использованием музейного фильма</vt:lpstr>
      <vt:lpstr>Заключение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 музейный фильм</dc:title>
  <dc:creator>пк</dc:creator>
  <cp:lastModifiedBy>пк</cp:lastModifiedBy>
  <cp:revision>5</cp:revision>
  <dcterms:created xsi:type="dcterms:W3CDTF">2019-11-10T15:15:41Z</dcterms:created>
  <dcterms:modified xsi:type="dcterms:W3CDTF">2019-11-10T16:16:35Z</dcterms:modified>
</cp:coreProperties>
</file>