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2973-795B-4ED7-BDB8-620CD25E6CE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CE62-58E6-4EB4-92E1-CB3A37476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464347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Arial Black" pitchFamily="34" charset="0"/>
              </a:rPr>
              <a:t>СУДЬБА ТАНКИСТА.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Василий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Михайлович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Бублик.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201668" cy="330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7256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Заочное обучение в Машиностроительном техникуме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762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302866" cy="21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 Площади Славы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1928826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Я\YandexDisk\Кормушка Сони\МУЗЕЙ\музей раб\Фото 20 Х30\Бубли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00175"/>
            <a:ext cx="17056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>Память о Бублике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Василии Михайловиче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3074" name="Picture 2" descr="C:\Users\Я\YandexDisk\Фотокамера\2018-03-28 06-07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329" y="2078755"/>
            <a:ext cx="4782342" cy="3625181"/>
          </a:xfrm>
          <a:prstGeom prst="rect">
            <a:avLst/>
          </a:prstGeom>
          <a:noFill/>
        </p:spPr>
      </p:pic>
      <p:pic>
        <p:nvPicPr>
          <p:cNvPr id="5" name="Содержимое 4" descr="C:\Users\Я\YandexDisk\Кормушка Сони\МУЗЕЙ\музей раб\Фото 20 Х30\лебед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3743276" cy="27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Я\Desktop\Гоз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2581254" cy="19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Arial Black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800" dirty="0" smtClean="0">
                <a:latin typeface="Arial Black" pitchFamily="34" charset="0"/>
              </a:rPr>
              <a:t>за внимание!</a:t>
            </a:r>
            <a:endParaRPr lang="ru-RU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3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Хутор </a:t>
            </a:r>
            <a:r>
              <a:rPr lang="ru-RU" dirty="0" err="1" smtClean="0">
                <a:latin typeface="Arial Black" pitchFamily="34" charset="0"/>
              </a:rPr>
              <a:t>Кириченков</a:t>
            </a:r>
            <a:r>
              <a:rPr lang="ru-RU" dirty="0" smtClean="0">
                <a:latin typeface="Arial Black" pitchFamily="34" charset="0"/>
              </a:rPr>
              <a:t>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Белгородской области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5940425" cy="398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2780901" cy="344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Эвакуация на Урал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Я\YandexDisk\Фотокамера\2018-03-28 06-09-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Василий Михайлович написал письмо «всесоюзному старосте» М.И.Калинину 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746" r="19936"/>
          <a:stretch>
            <a:fillRect/>
          </a:stretch>
        </p:blipFill>
        <p:spPr bwMode="auto">
          <a:xfrm>
            <a:off x="4929190" y="2357430"/>
            <a:ext cx="3286148" cy="398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Я\YandexDisk\Фотокамера\2018-03-28 06-06-08.JPG"/>
          <p:cNvPicPr>
            <a:picLocks noChangeAspect="1" noChangeArrowheads="1"/>
          </p:cNvPicPr>
          <p:nvPr/>
        </p:nvPicPr>
        <p:blipFill>
          <a:blip r:embed="rId3" cstate="print"/>
          <a:srcRect l="19117" t="16225" r="11185" b="18874"/>
          <a:stretch>
            <a:fillRect/>
          </a:stretch>
        </p:blipFill>
        <p:spPr bwMode="auto">
          <a:xfrm>
            <a:off x="357158" y="2714620"/>
            <a:ext cx="450059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Боевой путь 62 </a:t>
            </a:r>
            <a:r>
              <a:rPr lang="ru-RU" dirty="0" err="1" smtClean="0">
                <a:latin typeface="Arial Black" pitchFamily="34" charset="0"/>
              </a:rPr>
              <a:t>гв.тбр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100" t="24282" r="1897" b="3386"/>
          <a:stretch>
            <a:fillRect/>
          </a:stretch>
        </p:blipFill>
        <p:spPr bwMode="auto">
          <a:xfrm>
            <a:off x="4355976" y="1484784"/>
            <a:ext cx="3960440" cy="19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3357586" cy="21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71876"/>
            <a:ext cx="4786346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Страшное воспоминание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914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Я\YandexDisk\Фотокамера\2018-03-28 06-07-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51" r="10789"/>
          <a:stretch>
            <a:fillRect/>
          </a:stretch>
        </p:blipFill>
        <p:spPr bwMode="auto">
          <a:xfrm>
            <a:off x="5572132" y="2000240"/>
            <a:ext cx="2786082" cy="24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Награды В.М.Бублика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C:\Users\Я\Desktop\Бублик ВМ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4429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786214" cy="92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b="16000"/>
          <a:stretch>
            <a:fillRect/>
          </a:stretch>
        </p:blipFill>
        <p:spPr bwMode="auto">
          <a:xfrm>
            <a:off x="5072066" y="3143248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4929190" y="4429132"/>
            <a:ext cx="32861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28575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Приближение Победы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38448"/>
          <a:stretch>
            <a:fillRect/>
          </a:stretch>
        </p:blipFill>
        <p:spPr bwMode="auto">
          <a:xfrm>
            <a:off x="500034" y="1571612"/>
            <a:ext cx="5940425" cy="266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5929354" cy="22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43380"/>
            <a:ext cx="2857520" cy="18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2362202" cy="27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После войны-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работник </a:t>
            </a:r>
            <a:r>
              <a:rPr lang="ru-RU" dirty="0" err="1" smtClean="0">
                <a:latin typeface="Arial Black" pitchFamily="34" charset="0"/>
              </a:rPr>
              <a:t>Уралвагонзавода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3414400" cy="183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Я\YandexDisk\Кормушка Сони\МУЗЕЙ\музей раб\Фото 20 Х30\Бубли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СУДЬБА ТАНКИСТА.  Василий  Михайлович Бублик.</vt:lpstr>
      <vt:lpstr>Хутор Кириченков  Белгородской области </vt:lpstr>
      <vt:lpstr>Эвакуация на Урал</vt:lpstr>
      <vt:lpstr>Василий Михайлович написал письмо «всесоюзному старосте» М.И.Калинину </vt:lpstr>
      <vt:lpstr>Боевой путь 62 гв.тбр</vt:lpstr>
      <vt:lpstr>Страшное воспоминание</vt:lpstr>
      <vt:lpstr>Награды В.М.Бублика</vt:lpstr>
      <vt:lpstr>Приближение Победы</vt:lpstr>
      <vt:lpstr>После войны-  работник Уралвагонзавода</vt:lpstr>
      <vt:lpstr>Заочное обучение в Машиностроительном техникуме</vt:lpstr>
      <vt:lpstr>На Площади Славы</vt:lpstr>
      <vt:lpstr>Память о Бублике  Василии Михайловиче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11</cp:revision>
  <dcterms:created xsi:type="dcterms:W3CDTF">2018-03-28T06:40:56Z</dcterms:created>
  <dcterms:modified xsi:type="dcterms:W3CDTF">2018-03-28T15:30:27Z</dcterms:modified>
</cp:coreProperties>
</file>