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2" r:id="rId11"/>
    <p:sldId id="273" r:id="rId12"/>
    <p:sldId id="274" r:id="rId13"/>
    <p:sldId id="27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934" y="-10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14AE95-712F-4A60-A10B-D867E2F093FA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1CAB053-13D0-4F87-BC18-EA68496A6351}">
      <dgm:prSet phldrT="[Текст]"/>
      <dgm:spPr/>
      <dgm:t>
        <a:bodyPr/>
        <a:lstStyle/>
        <a:p>
          <a:r>
            <a:rPr lang="ru-RU" dirty="0" smtClean="0"/>
            <a:t>Основные тенденции развития военных музеев</a:t>
          </a:r>
          <a:endParaRPr lang="ru-RU" dirty="0"/>
        </a:p>
      </dgm:t>
    </dgm:pt>
    <dgm:pt modelId="{4D1D995B-E13B-4951-B92C-8F7EE9E1094D}" type="parTrans" cxnId="{2AF1FD40-ED37-49BB-B3AD-DB29DF0C2091}">
      <dgm:prSet/>
      <dgm:spPr/>
      <dgm:t>
        <a:bodyPr/>
        <a:lstStyle/>
        <a:p>
          <a:endParaRPr lang="ru-RU"/>
        </a:p>
      </dgm:t>
    </dgm:pt>
    <dgm:pt modelId="{C2DD5E58-2444-4597-96B7-3A68BFB9D9DB}" type="sibTrans" cxnId="{2AF1FD40-ED37-49BB-B3AD-DB29DF0C2091}">
      <dgm:prSet/>
      <dgm:spPr/>
      <dgm:t>
        <a:bodyPr/>
        <a:lstStyle/>
        <a:p>
          <a:endParaRPr lang="ru-RU"/>
        </a:p>
      </dgm:t>
    </dgm:pt>
    <dgm:pt modelId="{5AB178D0-1AC4-4FD2-9BA2-0A742CE4CCC4}">
      <dgm:prSet phldrT="[Текст]" custT="1"/>
      <dgm:spPr/>
      <dgm:t>
        <a:bodyPr/>
        <a:lstStyle/>
        <a:p>
          <a:r>
            <a:rPr lang="ru-RU" sz="2800" dirty="0" smtClean="0"/>
            <a:t>повышение статуса военных музеев</a:t>
          </a:r>
          <a:endParaRPr lang="ru-RU" sz="2800" dirty="0"/>
        </a:p>
      </dgm:t>
    </dgm:pt>
    <dgm:pt modelId="{B514B80F-94A0-43C6-81D1-E2E81B56E114}" type="parTrans" cxnId="{F8FCAFAB-4550-4747-8CCD-1910A55D5CA0}">
      <dgm:prSet/>
      <dgm:spPr/>
      <dgm:t>
        <a:bodyPr/>
        <a:lstStyle/>
        <a:p>
          <a:endParaRPr lang="ru-RU"/>
        </a:p>
      </dgm:t>
    </dgm:pt>
    <dgm:pt modelId="{D9DCBAA9-A40F-428A-B1BB-CACE587467B2}" type="sibTrans" cxnId="{F8FCAFAB-4550-4747-8CCD-1910A55D5CA0}">
      <dgm:prSet/>
      <dgm:spPr/>
      <dgm:t>
        <a:bodyPr/>
        <a:lstStyle/>
        <a:p>
          <a:endParaRPr lang="ru-RU"/>
        </a:p>
      </dgm:t>
    </dgm:pt>
    <dgm:pt modelId="{C86E7927-26E8-437E-A149-E1EA12BE2926}">
      <dgm:prSet phldrT="[Текст]" custT="1"/>
      <dgm:spPr/>
      <dgm:t>
        <a:bodyPr/>
        <a:lstStyle/>
        <a:p>
          <a:r>
            <a:rPr lang="ru-RU" sz="2800" dirty="0" smtClean="0"/>
            <a:t>постепенное усиление информационно-технической составляющей во всех направлениях их деятельности </a:t>
          </a:r>
          <a:endParaRPr lang="ru-RU" sz="2800" dirty="0"/>
        </a:p>
      </dgm:t>
    </dgm:pt>
    <dgm:pt modelId="{C6F132E3-FB69-429B-8003-79FD70EB6134}" type="parTrans" cxnId="{F60938E8-1F41-4109-A0D6-6EF7C5C418D1}">
      <dgm:prSet/>
      <dgm:spPr/>
      <dgm:t>
        <a:bodyPr/>
        <a:lstStyle/>
        <a:p>
          <a:endParaRPr lang="ru-RU"/>
        </a:p>
      </dgm:t>
    </dgm:pt>
    <dgm:pt modelId="{CFDCB31D-B3B3-404D-9D85-CB4748370A30}" type="sibTrans" cxnId="{F60938E8-1F41-4109-A0D6-6EF7C5C418D1}">
      <dgm:prSet/>
      <dgm:spPr/>
      <dgm:t>
        <a:bodyPr/>
        <a:lstStyle/>
        <a:p>
          <a:endParaRPr lang="ru-RU"/>
        </a:p>
      </dgm:t>
    </dgm:pt>
    <dgm:pt modelId="{79D24D85-574D-47A2-87E2-D37EF81680DC}">
      <dgm:prSet phldrT="[Текст]" custT="1"/>
      <dgm:spPr/>
      <dgm:t>
        <a:bodyPr/>
        <a:lstStyle/>
        <a:p>
          <a:r>
            <a:rPr lang="ru-RU" sz="2800" dirty="0" smtClean="0"/>
            <a:t>появление такой функции военных музеев как информационное обеспечение посетителей. </a:t>
          </a:r>
          <a:endParaRPr lang="ru-RU" sz="2800" dirty="0"/>
        </a:p>
      </dgm:t>
    </dgm:pt>
    <dgm:pt modelId="{4C20698D-2030-4FF0-B4AC-DAFA7BDF15DA}" type="parTrans" cxnId="{CE72DB8D-A323-49D2-83B5-A4EA58BD89D5}">
      <dgm:prSet/>
      <dgm:spPr/>
      <dgm:t>
        <a:bodyPr/>
        <a:lstStyle/>
        <a:p>
          <a:endParaRPr lang="ru-RU"/>
        </a:p>
      </dgm:t>
    </dgm:pt>
    <dgm:pt modelId="{08F98DB3-C202-486F-9707-CC9D5ACEC969}" type="sibTrans" cxnId="{CE72DB8D-A323-49D2-83B5-A4EA58BD89D5}">
      <dgm:prSet/>
      <dgm:spPr/>
      <dgm:t>
        <a:bodyPr/>
        <a:lstStyle/>
        <a:p>
          <a:endParaRPr lang="ru-RU"/>
        </a:p>
      </dgm:t>
    </dgm:pt>
    <dgm:pt modelId="{8C723D4E-666A-45FD-A483-00693F89B59B}" type="pres">
      <dgm:prSet presAssocID="{2914AE95-712F-4A60-A10B-D867E2F093FA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749A6B20-9B12-4138-B1E1-86152F18E002}" type="pres">
      <dgm:prSet presAssocID="{61CAB053-13D0-4F87-BC18-EA68496A6351}" presName="thickLine" presStyleLbl="alignNode1" presStyleIdx="0" presStyleCnt="1"/>
      <dgm:spPr/>
    </dgm:pt>
    <dgm:pt modelId="{B8B83EC8-65D4-400F-A7D8-F1E1D6CA1459}" type="pres">
      <dgm:prSet presAssocID="{61CAB053-13D0-4F87-BC18-EA68496A6351}" presName="horz1" presStyleCnt="0"/>
      <dgm:spPr/>
    </dgm:pt>
    <dgm:pt modelId="{D4D4EF47-2995-45DA-BDA8-79DB990017E4}" type="pres">
      <dgm:prSet presAssocID="{61CAB053-13D0-4F87-BC18-EA68496A6351}" presName="tx1" presStyleLbl="revTx" presStyleIdx="0" presStyleCnt="4"/>
      <dgm:spPr/>
      <dgm:t>
        <a:bodyPr/>
        <a:lstStyle/>
        <a:p>
          <a:endParaRPr lang="ru-RU"/>
        </a:p>
      </dgm:t>
    </dgm:pt>
    <dgm:pt modelId="{29845AC0-952B-4396-9659-70ADCCD3EB84}" type="pres">
      <dgm:prSet presAssocID="{61CAB053-13D0-4F87-BC18-EA68496A6351}" presName="vert1" presStyleCnt="0"/>
      <dgm:spPr/>
    </dgm:pt>
    <dgm:pt modelId="{874363F0-20FB-43D2-9AD2-A0C225BFC156}" type="pres">
      <dgm:prSet presAssocID="{5AB178D0-1AC4-4FD2-9BA2-0A742CE4CCC4}" presName="vertSpace2a" presStyleCnt="0"/>
      <dgm:spPr/>
    </dgm:pt>
    <dgm:pt modelId="{0D9239D1-DC73-4AF3-9AE2-B8DE6CB1C367}" type="pres">
      <dgm:prSet presAssocID="{5AB178D0-1AC4-4FD2-9BA2-0A742CE4CCC4}" presName="horz2" presStyleCnt="0"/>
      <dgm:spPr/>
    </dgm:pt>
    <dgm:pt modelId="{34EAD4B1-997A-47EE-9EF6-B3AF746E4C0C}" type="pres">
      <dgm:prSet presAssocID="{5AB178D0-1AC4-4FD2-9BA2-0A742CE4CCC4}" presName="horzSpace2" presStyleCnt="0"/>
      <dgm:spPr/>
    </dgm:pt>
    <dgm:pt modelId="{FC206624-C1EA-4B3A-8114-71FAC1F58113}" type="pres">
      <dgm:prSet presAssocID="{5AB178D0-1AC4-4FD2-9BA2-0A742CE4CCC4}" presName="tx2" presStyleLbl="revTx" presStyleIdx="1" presStyleCnt="4"/>
      <dgm:spPr/>
      <dgm:t>
        <a:bodyPr/>
        <a:lstStyle/>
        <a:p>
          <a:endParaRPr lang="ru-RU"/>
        </a:p>
      </dgm:t>
    </dgm:pt>
    <dgm:pt modelId="{CD94AB88-6539-47CA-B2AE-EE03D2F2CD7A}" type="pres">
      <dgm:prSet presAssocID="{5AB178D0-1AC4-4FD2-9BA2-0A742CE4CCC4}" presName="vert2" presStyleCnt="0"/>
      <dgm:spPr/>
    </dgm:pt>
    <dgm:pt modelId="{D7D98061-1E32-4C66-8248-AA5BC37B0420}" type="pres">
      <dgm:prSet presAssocID="{5AB178D0-1AC4-4FD2-9BA2-0A742CE4CCC4}" presName="thinLine2b" presStyleLbl="callout" presStyleIdx="0" presStyleCnt="3"/>
      <dgm:spPr/>
    </dgm:pt>
    <dgm:pt modelId="{03CE17BF-0F28-42F1-9BDC-A3D94AAFF71F}" type="pres">
      <dgm:prSet presAssocID="{5AB178D0-1AC4-4FD2-9BA2-0A742CE4CCC4}" presName="vertSpace2b" presStyleCnt="0"/>
      <dgm:spPr/>
    </dgm:pt>
    <dgm:pt modelId="{F97354E1-49A1-4412-90E1-39AFFB51A4CB}" type="pres">
      <dgm:prSet presAssocID="{C86E7927-26E8-437E-A149-E1EA12BE2926}" presName="horz2" presStyleCnt="0"/>
      <dgm:spPr/>
    </dgm:pt>
    <dgm:pt modelId="{310CBBB9-E3A4-46CF-9355-BC6997059584}" type="pres">
      <dgm:prSet presAssocID="{C86E7927-26E8-437E-A149-E1EA12BE2926}" presName="horzSpace2" presStyleCnt="0"/>
      <dgm:spPr/>
    </dgm:pt>
    <dgm:pt modelId="{9DAC6CA3-172F-42DD-A1EA-4EFF0D0E7D70}" type="pres">
      <dgm:prSet presAssocID="{C86E7927-26E8-437E-A149-E1EA12BE2926}" presName="tx2" presStyleLbl="revTx" presStyleIdx="2" presStyleCnt="4"/>
      <dgm:spPr/>
      <dgm:t>
        <a:bodyPr/>
        <a:lstStyle/>
        <a:p>
          <a:endParaRPr lang="ru-RU"/>
        </a:p>
      </dgm:t>
    </dgm:pt>
    <dgm:pt modelId="{F51A032A-888B-4C9D-9A9D-18EA651A8CD2}" type="pres">
      <dgm:prSet presAssocID="{C86E7927-26E8-437E-A149-E1EA12BE2926}" presName="vert2" presStyleCnt="0"/>
      <dgm:spPr/>
    </dgm:pt>
    <dgm:pt modelId="{495BE792-6745-410C-B4DB-E36D3BD0114F}" type="pres">
      <dgm:prSet presAssocID="{C86E7927-26E8-437E-A149-E1EA12BE2926}" presName="thinLine2b" presStyleLbl="callout" presStyleIdx="1" presStyleCnt="3"/>
      <dgm:spPr/>
    </dgm:pt>
    <dgm:pt modelId="{ABDD9292-1E50-4F69-BF11-87BEEBF59067}" type="pres">
      <dgm:prSet presAssocID="{C86E7927-26E8-437E-A149-E1EA12BE2926}" presName="vertSpace2b" presStyleCnt="0"/>
      <dgm:spPr/>
    </dgm:pt>
    <dgm:pt modelId="{80C3D575-CCEF-4A0B-B3E0-37E5744A9CCD}" type="pres">
      <dgm:prSet presAssocID="{79D24D85-574D-47A2-87E2-D37EF81680DC}" presName="horz2" presStyleCnt="0"/>
      <dgm:spPr/>
    </dgm:pt>
    <dgm:pt modelId="{7EF637E7-10F2-485E-B8F7-E5757139D3FE}" type="pres">
      <dgm:prSet presAssocID="{79D24D85-574D-47A2-87E2-D37EF81680DC}" presName="horzSpace2" presStyleCnt="0"/>
      <dgm:spPr/>
    </dgm:pt>
    <dgm:pt modelId="{8767C709-F07F-423E-AB08-F8E39AF97E89}" type="pres">
      <dgm:prSet presAssocID="{79D24D85-574D-47A2-87E2-D37EF81680DC}" presName="tx2" presStyleLbl="revTx" presStyleIdx="3" presStyleCnt="4"/>
      <dgm:spPr/>
      <dgm:t>
        <a:bodyPr/>
        <a:lstStyle/>
        <a:p>
          <a:endParaRPr lang="ru-RU"/>
        </a:p>
      </dgm:t>
    </dgm:pt>
    <dgm:pt modelId="{973E4292-5EA9-41B2-9CFB-1A6CE2E04064}" type="pres">
      <dgm:prSet presAssocID="{79D24D85-574D-47A2-87E2-D37EF81680DC}" presName="vert2" presStyleCnt="0"/>
      <dgm:spPr/>
    </dgm:pt>
    <dgm:pt modelId="{F35ED29F-B8D5-47EB-9972-BD5D5897104E}" type="pres">
      <dgm:prSet presAssocID="{79D24D85-574D-47A2-87E2-D37EF81680DC}" presName="thinLine2b" presStyleLbl="callout" presStyleIdx="2" presStyleCnt="3"/>
      <dgm:spPr/>
    </dgm:pt>
    <dgm:pt modelId="{C310841E-43CE-46D9-8503-147F1F947792}" type="pres">
      <dgm:prSet presAssocID="{79D24D85-574D-47A2-87E2-D37EF81680DC}" presName="vertSpace2b" presStyleCnt="0"/>
      <dgm:spPr/>
    </dgm:pt>
  </dgm:ptLst>
  <dgm:cxnLst>
    <dgm:cxn modelId="{364131E5-BB2D-4903-855B-A6F16529289B}" type="presOf" srcId="{2914AE95-712F-4A60-A10B-D867E2F093FA}" destId="{8C723D4E-666A-45FD-A483-00693F89B59B}" srcOrd="0" destOrd="0" presId="urn:microsoft.com/office/officeart/2008/layout/LinedList"/>
    <dgm:cxn modelId="{F8FCAFAB-4550-4747-8CCD-1910A55D5CA0}" srcId="{61CAB053-13D0-4F87-BC18-EA68496A6351}" destId="{5AB178D0-1AC4-4FD2-9BA2-0A742CE4CCC4}" srcOrd="0" destOrd="0" parTransId="{B514B80F-94A0-43C6-81D1-E2E81B56E114}" sibTransId="{D9DCBAA9-A40F-428A-B1BB-CACE587467B2}"/>
    <dgm:cxn modelId="{2AF1FD40-ED37-49BB-B3AD-DB29DF0C2091}" srcId="{2914AE95-712F-4A60-A10B-D867E2F093FA}" destId="{61CAB053-13D0-4F87-BC18-EA68496A6351}" srcOrd="0" destOrd="0" parTransId="{4D1D995B-E13B-4951-B92C-8F7EE9E1094D}" sibTransId="{C2DD5E58-2444-4597-96B7-3A68BFB9D9DB}"/>
    <dgm:cxn modelId="{CE72DB8D-A323-49D2-83B5-A4EA58BD89D5}" srcId="{61CAB053-13D0-4F87-BC18-EA68496A6351}" destId="{79D24D85-574D-47A2-87E2-D37EF81680DC}" srcOrd="2" destOrd="0" parTransId="{4C20698D-2030-4FF0-B4AC-DAFA7BDF15DA}" sibTransId="{08F98DB3-C202-486F-9707-CC9D5ACEC969}"/>
    <dgm:cxn modelId="{4DFF8EC8-4EF3-44FB-A371-61AA68F49C26}" type="presOf" srcId="{C86E7927-26E8-437E-A149-E1EA12BE2926}" destId="{9DAC6CA3-172F-42DD-A1EA-4EFF0D0E7D70}" srcOrd="0" destOrd="0" presId="urn:microsoft.com/office/officeart/2008/layout/LinedList"/>
    <dgm:cxn modelId="{27122B3C-86A5-443D-BC7E-6CB7B29088EA}" type="presOf" srcId="{5AB178D0-1AC4-4FD2-9BA2-0A742CE4CCC4}" destId="{FC206624-C1EA-4B3A-8114-71FAC1F58113}" srcOrd="0" destOrd="0" presId="urn:microsoft.com/office/officeart/2008/layout/LinedList"/>
    <dgm:cxn modelId="{F9886ABE-EBB3-4CA2-8CF4-8ADDB61F18D8}" type="presOf" srcId="{61CAB053-13D0-4F87-BC18-EA68496A6351}" destId="{D4D4EF47-2995-45DA-BDA8-79DB990017E4}" srcOrd="0" destOrd="0" presId="urn:microsoft.com/office/officeart/2008/layout/LinedList"/>
    <dgm:cxn modelId="{159A8C7E-B3C1-4081-9EC0-5E9F27A16A50}" type="presOf" srcId="{79D24D85-574D-47A2-87E2-D37EF81680DC}" destId="{8767C709-F07F-423E-AB08-F8E39AF97E89}" srcOrd="0" destOrd="0" presId="urn:microsoft.com/office/officeart/2008/layout/LinedList"/>
    <dgm:cxn modelId="{F60938E8-1F41-4109-A0D6-6EF7C5C418D1}" srcId="{61CAB053-13D0-4F87-BC18-EA68496A6351}" destId="{C86E7927-26E8-437E-A149-E1EA12BE2926}" srcOrd="1" destOrd="0" parTransId="{C6F132E3-FB69-429B-8003-79FD70EB6134}" sibTransId="{CFDCB31D-B3B3-404D-9D85-CB4748370A30}"/>
    <dgm:cxn modelId="{EF4847A7-C7D1-4613-ABF1-59371D345F6F}" type="presParOf" srcId="{8C723D4E-666A-45FD-A483-00693F89B59B}" destId="{749A6B20-9B12-4138-B1E1-86152F18E002}" srcOrd="0" destOrd="0" presId="urn:microsoft.com/office/officeart/2008/layout/LinedList"/>
    <dgm:cxn modelId="{E2CB71DD-0CEC-44CC-9D3D-4CE77ACCD704}" type="presParOf" srcId="{8C723D4E-666A-45FD-A483-00693F89B59B}" destId="{B8B83EC8-65D4-400F-A7D8-F1E1D6CA1459}" srcOrd="1" destOrd="0" presId="urn:microsoft.com/office/officeart/2008/layout/LinedList"/>
    <dgm:cxn modelId="{644EB67A-4E0F-4232-914A-5E084FC45E5B}" type="presParOf" srcId="{B8B83EC8-65D4-400F-A7D8-F1E1D6CA1459}" destId="{D4D4EF47-2995-45DA-BDA8-79DB990017E4}" srcOrd="0" destOrd="0" presId="urn:microsoft.com/office/officeart/2008/layout/LinedList"/>
    <dgm:cxn modelId="{FDFF73F6-E3AE-4C32-80A7-3AEEC3EFD4A6}" type="presParOf" srcId="{B8B83EC8-65D4-400F-A7D8-F1E1D6CA1459}" destId="{29845AC0-952B-4396-9659-70ADCCD3EB84}" srcOrd="1" destOrd="0" presId="urn:microsoft.com/office/officeart/2008/layout/LinedList"/>
    <dgm:cxn modelId="{1138542C-57FB-4DB9-826F-F95A2B6C4BA6}" type="presParOf" srcId="{29845AC0-952B-4396-9659-70ADCCD3EB84}" destId="{874363F0-20FB-43D2-9AD2-A0C225BFC156}" srcOrd="0" destOrd="0" presId="urn:microsoft.com/office/officeart/2008/layout/LinedList"/>
    <dgm:cxn modelId="{7F4C0F77-9363-49CB-9912-E3A9A7E3EE15}" type="presParOf" srcId="{29845AC0-952B-4396-9659-70ADCCD3EB84}" destId="{0D9239D1-DC73-4AF3-9AE2-B8DE6CB1C367}" srcOrd="1" destOrd="0" presId="urn:microsoft.com/office/officeart/2008/layout/LinedList"/>
    <dgm:cxn modelId="{AEB6A8F9-9E08-49CA-AF95-E2B1C4A99310}" type="presParOf" srcId="{0D9239D1-DC73-4AF3-9AE2-B8DE6CB1C367}" destId="{34EAD4B1-997A-47EE-9EF6-B3AF746E4C0C}" srcOrd="0" destOrd="0" presId="urn:microsoft.com/office/officeart/2008/layout/LinedList"/>
    <dgm:cxn modelId="{BFD159D0-6EFC-422E-91C1-87C413C72501}" type="presParOf" srcId="{0D9239D1-DC73-4AF3-9AE2-B8DE6CB1C367}" destId="{FC206624-C1EA-4B3A-8114-71FAC1F58113}" srcOrd="1" destOrd="0" presId="urn:microsoft.com/office/officeart/2008/layout/LinedList"/>
    <dgm:cxn modelId="{9939B6B0-2E30-4FF4-B619-8F4F5A4F7C41}" type="presParOf" srcId="{0D9239D1-DC73-4AF3-9AE2-B8DE6CB1C367}" destId="{CD94AB88-6539-47CA-B2AE-EE03D2F2CD7A}" srcOrd="2" destOrd="0" presId="urn:microsoft.com/office/officeart/2008/layout/LinedList"/>
    <dgm:cxn modelId="{1121DAAA-5731-45FC-B432-FFF3F186A513}" type="presParOf" srcId="{29845AC0-952B-4396-9659-70ADCCD3EB84}" destId="{D7D98061-1E32-4C66-8248-AA5BC37B0420}" srcOrd="2" destOrd="0" presId="urn:microsoft.com/office/officeart/2008/layout/LinedList"/>
    <dgm:cxn modelId="{EAFABD66-E91A-4E8E-8655-5D19DEF6CBB6}" type="presParOf" srcId="{29845AC0-952B-4396-9659-70ADCCD3EB84}" destId="{03CE17BF-0F28-42F1-9BDC-A3D94AAFF71F}" srcOrd="3" destOrd="0" presId="urn:microsoft.com/office/officeart/2008/layout/LinedList"/>
    <dgm:cxn modelId="{045E87C1-2885-46FC-9F92-2FACFC439644}" type="presParOf" srcId="{29845AC0-952B-4396-9659-70ADCCD3EB84}" destId="{F97354E1-49A1-4412-90E1-39AFFB51A4CB}" srcOrd="4" destOrd="0" presId="urn:microsoft.com/office/officeart/2008/layout/LinedList"/>
    <dgm:cxn modelId="{8CC21FA8-E7F3-46AD-B7EA-499F99F6A4A3}" type="presParOf" srcId="{F97354E1-49A1-4412-90E1-39AFFB51A4CB}" destId="{310CBBB9-E3A4-46CF-9355-BC6997059584}" srcOrd="0" destOrd="0" presId="urn:microsoft.com/office/officeart/2008/layout/LinedList"/>
    <dgm:cxn modelId="{628294AD-1D21-421C-9D1D-2AB7EE9A9084}" type="presParOf" srcId="{F97354E1-49A1-4412-90E1-39AFFB51A4CB}" destId="{9DAC6CA3-172F-42DD-A1EA-4EFF0D0E7D70}" srcOrd="1" destOrd="0" presId="urn:microsoft.com/office/officeart/2008/layout/LinedList"/>
    <dgm:cxn modelId="{F27EA27C-03CE-4A8E-90E3-090646350BAF}" type="presParOf" srcId="{F97354E1-49A1-4412-90E1-39AFFB51A4CB}" destId="{F51A032A-888B-4C9D-9A9D-18EA651A8CD2}" srcOrd="2" destOrd="0" presId="urn:microsoft.com/office/officeart/2008/layout/LinedList"/>
    <dgm:cxn modelId="{8BA37FFE-566A-453C-A607-3041275623D2}" type="presParOf" srcId="{29845AC0-952B-4396-9659-70ADCCD3EB84}" destId="{495BE792-6745-410C-B4DB-E36D3BD0114F}" srcOrd="5" destOrd="0" presId="urn:microsoft.com/office/officeart/2008/layout/LinedList"/>
    <dgm:cxn modelId="{B4CE2E56-CE4E-413A-B23D-3F3ADE1DED6B}" type="presParOf" srcId="{29845AC0-952B-4396-9659-70ADCCD3EB84}" destId="{ABDD9292-1E50-4F69-BF11-87BEEBF59067}" srcOrd="6" destOrd="0" presId="urn:microsoft.com/office/officeart/2008/layout/LinedList"/>
    <dgm:cxn modelId="{2FEFF13E-C6F7-46A2-A2D4-89826EA0436C}" type="presParOf" srcId="{29845AC0-952B-4396-9659-70ADCCD3EB84}" destId="{80C3D575-CCEF-4A0B-B3E0-37E5744A9CCD}" srcOrd="7" destOrd="0" presId="urn:microsoft.com/office/officeart/2008/layout/LinedList"/>
    <dgm:cxn modelId="{1E577EE2-54E9-4019-B39E-F87FCFF91797}" type="presParOf" srcId="{80C3D575-CCEF-4A0B-B3E0-37E5744A9CCD}" destId="{7EF637E7-10F2-485E-B8F7-E5757139D3FE}" srcOrd="0" destOrd="0" presId="urn:microsoft.com/office/officeart/2008/layout/LinedList"/>
    <dgm:cxn modelId="{0804866B-0BC1-4A47-9EA0-5C01366279EF}" type="presParOf" srcId="{80C3D575-CCEF-4A0B-B3E0-37E5744A9CCD}" destId="{8767C709-F07F-423E-AB08-F8E39AF97E89}" srcOrd="1" destOrd="0" presId="urn:microsoft.com/office/officeart/2008/layout/LinedList"/>
    <dgm:cxn modelId="{079ED68D-BE06-4623-84FE-A4046D228E2E}" type="presParOf" srcId="{80C3D575-CCEF-4A0B-B3E0-37E5744A9CCD}" destId="{973E4292-5EA9-41B2-9CFB-1A6CE2E04064}" srcOrd="2" destOrd="0" presId="urn:microsoft.com/office/officeart/2008/layout/LinedList"/>
    <dgm:cxn modelId="{6863BCFC-E37A-4637-B246-E78CB8B4E7B2}" type="presParOf" srcId="{29845AC0-952B-4396-9659-70ADCCD3EB84}" destId="{F35ED29F-B8D5-47EB-9972-BD5D5897104E}" srcOrd="8" destOrd="0" presId="urn:microsoft.com/office/officeart/2008/layout/LinedList"/>
    <dgm:cxn modelId="{8FC5ACB1-000A-4046-B67A-BA4296B47CBA}" type="presParOf" srcId="{29845AC0-952B-4396-9659-70ADCCD3EB84}" destId="{C310841E-43CE-46D9-8503-147F1F947792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430BF36-04C8-4B03-B852-199665AFE3B7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A6F7B296-2F1A-4DE9-AA22-7414538EA832}">
      <dgm:prSet phldrT="[Текст]"/>
      <dgm:spPr/>
      <dgm:t>
        <a:bodyPr/>
        <a:lstStyle/>
        <a:p>
          <a:r>
            <a:rPr lang="ru-RU" dirty="0" smtClean="0"/>
            <a:t>Первая группа</a:t>
          </a:r>
          <a:endParaRPr lang="ru-RU" dirty="0"/>
        </a:p>
      </dgm:t>
    </dgm:pt>
    <dgm:pt modelId="{0E5AAAA8-8421-4F0B-994A-4554BFA46462}" type="parTrans" cxnId="{36ED98F4-A325-4683-BFF4-B18D131E493F}">
      <dgm:prSet/>
      <dgm:spPr/>
      <dgm:t>
        <a:bodyPr/>
        <a:lstStyle/>
        <a:p>
          <a:endParaRPr lang="ru-RU"/>
        </a:p>
      </dgm:t>
    </dgm:pt>
    <dgm:pt modelId="{073E43B2-DF1B-4A65-9FBE-71C9CD24B5AB}" type="sibTrans" cxnId="{36ED98F4-A325-4683-BFF4-B18D131E493F}">
      <dgm:prSet/>
      <dgm:spPr/>
      <dgm:t>
        <a:bodyPr/>
        <a:lstStyle/>
        <a:p>
          <a:endParaRPr lang="ru-RU"/>
        </a:p>
      </dgm:t>
    </dgm:pt>
    <dgm:pt modelId="{14542D2E-4DEE-432F-8B99-97917B5CFF75}">
      <dgm:prSet phldrT="[Текст]"/>
      <dgm:spPr/>
      <dgm:t>
        <a:bodyPr/>
        <a:lstStyle/>
        <a:p>
          <a:r>
            <a:rPr lang="ru-RU" dirty="0" smtClean="0"/>
            <a:t>виды обмундирования и макеты оружия 1980- годов</a:t>
          </a:r>
          <a:endParaRPr lang="ru-RU" dirty="0"/>
        </a:p>
      </dgm:t>
    </dgm:pt>
    <dgm:pt modelId="{1D05B923-39AF-42B1-8E5A-319C82BFFFF3}" type="parTrans" cxnId="{EA2B1AFB-835E-40B8-953C-3334838ECD06}">
      <dgm:prSet/>
      <dgm:spPr/>
      <dgm:t>
        <a:bodyPr/>
        <a:lstStyle/>
        <a:p>
          <a:endParaRPr lang="ru-RU"/>
        </a:p>
      </dgm:t>
    </dgm:pt>
    <dgm:pt modelId="{B05D7FFE-7DF8-427F-916D-0FE8E1D0DA19}" type="sibTrans" cxnId="{EA2B1AFB-835E-40B8-953C-3334838ECD06}">
      <dgm:prSet/>
      <dgm:spPr/>
      <dgm:t>
        <a:bodyPr/>
        <a:lstStyle/>
        <a:p>
          <a:endParaRPr lang="ru-RU"/>
        </a:p>
      </dgm:t>
    </dgm:pt>
    <dgm:pt modelId="{EE5416B0-61FC-49CC-9480-64E0255A9046}">
      <dgm:prSet phldrT="[Текст]"/>
      <dgm:spPr/>
      <dgm:t>
        <a:bodyPr/>
        <a:lstStyle/>
        <a:p>
          <a:r>
            <a:rPr lang="ru-RU" dirty="0" smtClean="0"/>
            <a:t>Вторая группа</a:t>
          </a:r>
          <a:endParaRPr lang="ru-RU" dirty="0"/>
        </a:p>
      </dgm:t>
    </dgm:pt>
    <dgm:pt modelId="{89CA4637-CC72-4F0B-B444-FDA72DDDD649}" type="parTrans" cxnId="{A8CDB771-6CAE-4B6D-A578-70A5AA80F8AB}">
      <dgm:prSet/>
      <dgm:spPr/>
      <dgm:t>
        <a:bodyPr/>
        <a:lstStyle/>
        <a:p>
          <a:endParaRPr lang="ru-RU"/>
        </a:p>
      </dgm:t>
    </dgm:pt>
    <dgm:pt modelId="{A2EEA0AF-B3DA-4C8A-9B19-0A89EB168FC4}" type="sibTrans" cxnId="{A8CDB771-6CAE-4B6D-A578-70A5AA80F8AB}">
      <dgm:prSet/>
      <dgm:spPr/>
      <dgm:t>
        <a:bodyPr/>
        <a:lstStyle/>
        <a:p>
          <a:endParaRPr lang="ru-RU"/>
        </a:p>
      </dgm:t>
    </dgm:pt>
    <dgm:pt modelId="{E40A240F-E439-419D-84B1-27183703AFD4}">
      <dgm:prSet phldrT="[Текст]"/>
      <dgm:spPr/>
      <dgm:t>
        <a:bodyPr/>
        <a:lstStyle/>
        <a:p>
          <a:r>
            <a:rPr lang="ru-RU" dirty="0" smtClean="0"/>
            <a:t>документы, найденные группой «Поиск» в течение 1974-75 годов</a:t>
          </a:r>
          <a:endParaRPr lang="ru-RU" dirty="0"/>
        </a:p>
      </dgm:t>
    </dgm:pt>
    <dgm:pt modelId="{83D0F7A9-E8AC-47AC-89A7-B9C59E067339}" type="parTrans" cxnId="{72A6041C-560C-457E-87C9-C876692D5009}">
      <dgm:prSet/>
      <dgm:spPr/>
      <dgm:t>
        <a:bodyPr/>
        <a:lstStyle/>
        <a:p>
          <a:endParaRPr lang="ru-RU"/>
        </a:p>
      </dgm:t>
    </dgm:pt>
    <dgm:pt modelId="{758CED25-AB82-4054-8D7C-33F684D84249}" type="sibTrans" cxnId="{72A6041C-560C-457E-87C9-C876692D5009}">
      <dgm:prSet/>
      <dgm:spPr/>
      <dgm:t>
        <a:bodyPr/>
        <a:lstStyle/>
        <a:p>
          <a:endParaRPr lang="ru-RU"/>
        </a:p>
      </dgm:t>
    </dgm:pt>
    <dgm:pt modelId="{EDBD10F9-DFDD-4A38-8AE4-692F4B160862}">
      <dgm:prSet phldrT="[Текст]"/>
      <dgm:spPr/>
      <dgm:t>
        <a:bodyPr/>
        <a:lstStyle/>
        <a:p>
          <a:r>
            <a:rPr lang="ru-RU" dirty="0" smtClean="0"/>
            <a:t>Третья группа</a:t>
          </a:r>
          <a:endParaRPr lang="ru-RU" dirty="0"/>
        </a:p>
      </dgm:t>
    </dgm:pt>
    <dgm:pt modelId="{0AEDB7EB-A68F-4293-B87A-FE1616A38C38}" type="parTrans" cxnId="{F1ABA51D-2A0F-44B1-80EB-043752E25399}">
      <dgm:prSet/>
      <dgm:spPr/>
      <dgm:t>
        <a:bodyPr/>
        <a:lstStyle/>
        <a:p>
          <a:endParaRPr lang="ru-RU"/>
        </a:p>
      </dgm:t>
    </dgm:pt>
    <dgm:pt modelId="{10A645EC-3257-44CA-8F38-663F6572D4D0}" type="sibTrans" cxnId="{F1ABA51D-2A0F-44B1-80EB-043752E25399}">
      <dgm:prSet/>
      <dgm:spPr/>
      <dgm:t>
        <a:bodyPr/>
        <a:lstStyle/>
        <a:p>
          <a:endParaRPr lang="ru-RU"/>
        </a:p>
      </dgm:t>
    </dgm:pt>
    <dgm:pt modelId="{48239566-044E-41B3-B336-83AE077FFB4C}">
      <dgm:prSet phldrT="[Текст]"/>
      <dgm:spPr/>
      <dgm:t>
        <a:bodyPr/>
        <a:lstStyle/>
        <a:p>
          <a:r>
            <a:rPr lang="ru-RU" dirty="0" smtClean="0"/>
            <a:t>Найденные на полях сражений, переданные поисковым отрядом «Соболь»</a:t>
          </a:r>
          <a:endParaRPr lang="ru-RU" dirty="0"/>
        </a:p>
      </dgm:t>
    </dgm:pt>
    <dgm:pt modelId="{7069FA9A-6E1A-41BC-BEC4-4CBCBAF53563}" type="parTrans" cxnId="{A2A7FBE3-A1FA-4B6C-BEEC-A91BFFEABB89}">
      <dgm:prSet/>
      <dgm:spPr/>
      <dgm:t>
        <a:bodyPr/>
        <a:lstStyle/>
        <a:p>
          <a:endParaRPr lang="ru-RU"/>
        </a:p>
      </dgm:t>
    </dgm:pt>
    <dgm:pt modelId="{5C24B117-85BC-4D71-95C5-E7411D407082}" type="sibTrans" cxnId="{A2A7FBE3-A1FA-4B6C-BEEC-A91BFFEABB89}">
      <dgm:prSet/>
      <dgm:spPr/>
      <dgm:t>
        <a:bodyPr/>
        <a:lstStyle/>
        <a:p>
          <a:endParaRPr lang="ru-RU"/>
        </a:p>
      </dgm:t>
    </dgm:pt>
    <dgm:pt modelId="{92FA3089-F7EB-4CDE-8CA9-08775B133173}" type="pres">
      <dgm:prSet presAssocID="{7430BF36-04C8-4B03-B852-199665AFE3B7}" presName="Name0" presStyleCnt="0">
        <dgm:presLayoutVars>
          <dgm:chMax/>
          <dgm:chPref/>
          <dgm:dir/>
        </dgm:presLayoutVars>
      </dgm:prSet>
      <dgm:spPr/>
    </dgm:pt>
    <dgm:pt modelId="{4AF89102-05DB-47E5-868B-60FB979E8F3A}" type="pres">
      <dgm:prSet presAssocID="{A6F7B296-2F1A-4DE9-AA22-7414538EA832}" presName="parenttextcomposite" presStyleCnt="0"/>
      <dgm:spPr/>
    </dgm:pt>
    <dgm:pt modelId="{664DB3E4-5A09-47D7-93B3-380FCF5EC273}" type="pres">
      <dgm:prSet presAssocID="{A6F7B296-2F1A-4DE9-AA22-7414538EA832}" presName="parenttext" presStyleLbl="revTx" presStyleIdx="0" presStyleCnt="3">
        <dgm:presLayoutVars>
          <dgm:chMax/>
          <dgm:chPref val="2"/>
          <dgm:bulletEnabled val="1"/>
        </dgm:presLayoutVars>
      </dgm:prSet>
      <dgm:spPr/>
    </dgm:pt>
    <dgm:pt modelId="{27B4A576-0765-41DF-B608-72643749BCBE}" type="pres">
      <dgm:prSet presAssocID="{A6F7B296-2F1A-4DE9-AA22-7414538EA832}" presName="composite" presStyleCnt="0"/>
      <dgm:spPr/>
    </dgm:pt>
    <dgm:pt modelId="{0EC9D41B-176E-454C-A674-7CA78C70A917}" type="pres">
      <dgm:prSet presAssocID="{A6F7B296-2F1A-4DE9-AA22-7414538EA832}" presName="chevron1" presStyleLbl="alignNode1" presStyleIdx="0" presStyleCnt="21"/>
      <dgm:spPr/>
    </dgm:pt>
    <dgm:pt modelId="{B1F88052-D624-4A3C-A32F-CF809AA79E24}" type="pres">
      <dgm:prSet presAssocID="{A6F7B296-2F1A-4DE9-AA22-7414538EA832}" presName="chevron2" presStyleLbl="alignNode1" presStyleIdx="1" presStyleCnt="21"/>
      <dgm:spPr/>
    </dgm:pt>
    <dgm:pt modelId="{3973300B-BB3D-459A-A52A-4682086F6D9E}" type="pres">
      <dgm:prSet presAssocID="{A6F7B296-2F1A-4DE9-AA22-7414538EA832}" presName="chevron3" presStyleLbl="alignNode1" presStyleIdx="2" presStyleCnt="21"/>
      <dgm:spPr/>
    </dgm:pt>
    <dgm:pt modelId="{0B33233C-15B3-4E22-8F0A-62FA5BA1CD28}" type="pres">
      <dgm:prSet presAssocID="{A6F7B296-2F1A-4DE9-AA22-7414538EA832}" presName="chevron4" presStyleLbl="alignNode1" presStyleIdx="3" presStyleCnt="21"/>
      <dgm:spPr/>
    </dgm:pt>
    <dgm:pt modelId="{E52D4F20-FB4F-4771-A935-66F0EA97ABD0}" type="pres">
      <dgm:prSet presAssocID="{A6F7B296-2F1A-4DE9-AA22-7414538EA832}" presName="chevron5" presStyleLbl="alignNode1" presStyleIdx="4" presStyleCnt="21"/>
      <dgm:spPr/>
    </dgm:pt>
    <dgm:pt modelId="{9AF5D210-933E-47E5-9B4D-73EC350E8AB0}" type="pres">
      <dgm:prSet presAssocID="{A6F7B296-2F1A-4DE9-AA22-7414538EA832}" presName="chevron6" presStyleLbl="alignNode1" presStyleIdx="5" presStyleCnt="21"/>
      <dgm:spPr/>
    </dgm:pt>
    <dgm:pt modelId="{569ADDC8-BA90-49CD-8C1A-6BA3A0E25CC4}" type="pres">
      <dgm:prSet presAssocID="{A6F7B296-2F1A-4DE9-AA22-7414538EA832}" presName="chevron7" presStyleLbl="alignNode1" presStyleIdx="6" presStyleCnt="21"/>
      <dgm:spPr/>
    </dgm:pt>
    <dgm:pt modelId="{B5AF4A2E-857A-493E-AF26-8BECDE623276}" type="pres">
      <dgm:prSet presAssocID="{A6F7B296-2F1A-4DE9-AA22-7414538EA832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212680-7FFD-420D-A1DF-3A6EA396EB75}" type="pres">
      <dgm:prSet presAssocID="{073E43B2-DF1B-4A65-9FBE-71C9CD24B5AB}" presName="sibTrans" presStyleCnt="0"/>
      <dgm:spPr/>
    </dgm:pt>
    <dgm:pt modelId="{D6211F2E-19F9-4A1C-8A9E-4CBBD916A47E}" type="pres">
      <dgm:prSet presAssocID="{EE5416B0-61FC-49CC-9480-64E0255A9046}" presName="parenttextcomposite" presStyleCnt="0"/>
      <dgm:spPr/>
    </dgm:pt>
    <dgm:pt modelId="{BB8D0F7D-D6B4-45F4-8511-11463FCFB8F7}" type="pres">
      <dgm:prSet presAssocID="{EE5416B0-61FC-49CC-9480-64E0255A9046}" presName="parenttext" presStyleLbl="revTx" presStyleIdx="1" presStyleCnt="3">
        <dgm:presLayoutVars>
          <dgm:chMax/>
          <dgm:chPref val="2"/>
          <dgm:bulletEnabled val="1"/>
        </dgm:presLayoutVars>
      </dgm:prSet>
      <dgm:spPr/>
    </dgm:pt>
    <dgm:pt modelId="{C9FDFEBF-592E-4C54-9263-17A9D0137175}" type="pres">
      <dgm:prSet presAssocID="{EE5416B0-61FC-49CC-9480-64E0255A9046}" presName="composite" presStyleCnt="0"/>
      <dgm:spPr/>
    </dgm:pt>
    <dgm:pt modelId="{15CA1DC0-AC81-4CB6-97B1-B846F80F72FF}" type="pres">
      <dgm:prSet presAssocID="{EE5416B0-61FC-49CC-9480-64E0255A9046}" presName="chevron1" presStyleLbl="alignNode1" presStyleIdx="7" presStyleCnt="21"/>
      <dgm:spPr/>
    </dgm:pt>
    <dgm:pt modelId="{FAD70B00-AC23-4351-8D2D-0C4387157E9A}" type="pres">
      <dgm:prSet presAssocID="{EE5416B0-61FC-49CC-9480-64E0255A9046}" presName="chevron2" presStyleLbl="alignNode1" presStyleIdx="8" presStyleCnt="21"/>
      <dgm:spPr/>
    </dgm:pt>
    <dgm:pt modelId="{5A390C22-6490-4AAE-973E-457BAB1C572C}" type="pres">
      <dgm:prSet presAssocID="{EE5416B0-61FC-49CC-9480-64E0255A9046}" presName="chevron3" presStyleLbl="alignNode1" presStyleIdx="9" presStyleCnt="21"/>
      <dgm:spPr/>
    </dgm:pt>
    <dgm:pt modelId="{739F0119-A118-482A-B97C-A73C05F0A35A}" type="pres">
      <dgm:prSet presAssocID="{EE5416B0-61FC-49CC-9480-64E0255A9046}" presName="chevron4" presStyleLbl="alignNode1" presStyleIdx="10" presStyleCnt="21"/>
      <dgm:spPr/>
    </dgm:pt>
    <dgm:pt modelId="{A86C3F7E-0696-4CCC-9ADB-9161AFBEA177}" type="pres">
      <dgm:prSet presAssocID="{EE5416B0-61FC-49CC-9480-64E0255A9046}" presName="chevron5" presStyleLbl="alignNode1" presStyleIdx="11" presStyleCnt="21"/>
      <dgm:spPr/>
    </dgm:pt>
    <dgm:pt modelId="{F68D333B-E940-4DE4-8C00-A7A6FE7AA378}" type="pres">
      <dgm:prSet presAssocID="{EE5416B0-61FC-49CC-9480-64E0255A9046}" presName="chevron6" presStyleLbl="alignNode1" presStyleIdx="12" presStyleCnt="21"/>
      <dgm:spPr/>
    </dgm:pt>
    <dgm:pt modelId="{9E0387D0-3D4F-4D58-A8E5-02FEEA036391}" type="pres">
      <dgm:prSet presAssocID="{EE5416B0-61FC-49CC-9480-64E0255A9046}" presName="chevron7" presStyleLbl="alignNode1" presStyleIdx="13" presStyleCnt="21"/>
      <dgm:spPr/>
    </dgm:pt>
    <dgm:pt modelId="{2D425EEC-0AF1-43DF-847F-A14126F669D2}" type="pres">
      <dgm:prSet presAssocID="{EE5416B0-61FC-49CC-9480-64E0255A9046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5721F1-1B49-46D6-876F-5CCD4469ECD9}" type="pres">
      <dgm:prSet presAssocID="{A2EEA0AF-B3DA-4C8A-9B19-0A89EB168FC4}" presName="sibTrans" presStyleCnt="0"/>
      <dgm:spPr/>
    </dgm:pt>
    <dgm:pt modelId="{EB154584-EA01-4972-B08D-D44B9A11B5D4}" type="pres">
      <dgm:prSet presAssocID="{EDBD10F9-DFDD-4A38-8AE4-692F4B160862}" presName="parenttextcomposite" presStyleCnt="0"/>
      <dgm:spPr/>
    </dgm:pt>
    <dgm:pt modelId="{F47B8912-2BB8-4435-B2FA-7391B0FF0EDA}" type="pres">
      <dgm:prSet presAssocID="{EDBD10F9-DFDD-4A38-8AE4-692F4B160862}" presName="parenttext" presStyleLbl="revTx" presStyleIdx="2" presStyleCnt="3">
        <dgm:presLayoutVars>
          <dgm:chMax/>
          <dgm:chPref val="2"/>
          <dgm:bulletEnabled val="1"/>
        </dgm:presLayoutVars>
      </dgm:prSet>
      <dgm:spPr/>
    </dgm:pt>
    <dgm:pt modelId="{13E28DE0-2E4D-4CE6-832C-472D42CFD5BF}" type="pres">
      <dgm:prSet presAssocID="{EDBD10F9-DFDD-4A38-8AE4-692F4B160862}" presName="composite" presStyleCnt="0"/>
      <dgm:spPr/>
    </dgm:pt>
    <dgm:pt modelId="{0B2B7517-4F8A-4331-B0C0-1CDE140DA7DA}" type="pres">
      <dgm:prSet presAssocID="{EDBD10F9-DFDD-4A38-8AE4-692F4B160862}" presName="chevron1" presStyleLbl="alignNode1" presStyleIdx="14" presStyleCnt="21"/>
      <dgm:spPr/>
    </dgm:pt>
    <dgm:pt modelId="{25202FD1-8CDE-4949-B160-E9B2D51A8A29}" type="pres">
      <dgm:prSet presAssocID="{EDBD10F9-DFDD-4A38-8AE4-692F4B160862}" presName="chevron2" presStyleLbl="alignNode1" presStyleIdx="15" presStyleCnt="21"/>
      <dgm:spPr/>
    </dgm:pt>
    <dgm:pt modelId="{49FE61E0-F2B6-4B99-AFCE-9923208D38C8}" type="pres">
      <dgm:prSet presAssocID="{EDBD10F9-DFDD-4A38-8AE4-692F4B160862}" presName="chevron3" presStyleLbl="alignNode1" presStyleIdx="16" presStyleCnt="21"/>
      <dgm:spPr/>
    </dgm:pt>
    <dgm:pt modelId="{C14A20D7-E932-498E-90EC-000BC43ED744}" type="pres">
      <dgm:prSet presAssocID="{EDBD10F9-DFDD-4A38-8AE4-692F4B160862}" presName="chevron4" presStyleLbl="alignNode1" presStyleIdx="17" presStyleCnt="21"/>
      <dgm:spPr/>
    </dgm:pt>
    <dgm:pt modelId="{91D1FF66-45CF-4C5A-B54E-A31E7E933186}" type="pres">
      <dgm:prSet presAssocID="{EDBD10F9-DFDD-4A38-8AE4-692F4B160862}" presName="chevron5" presStyleLbl="alignNode1" presStyleIdx="18" presStyleCnt="21"/>
      <dgm:spPr/>
    </dgm:pt>
    <dgm:pt modelId="{CC2FCEC1-4DA1-42E5-BCD2-C1C70BEEF41E}" type="pres">
      <dgm:prSet presAssocID="{EDBD10F9-DFDD-4A38-8AE4-692F4B160862}" presName="chevron6" presStyleLbl="alignNode1" presStyleIdx="19" presStyleCnt="21"/>
      <dgm:spPr/>
    </dgm:pt>
    <dgm:pt modelId="{02191564-2386-478D-B520-8D98A4AD3BF9}" type="pres">
      <dgm:prSet presAssocID="{EDBD10F9-DFDD-4A38-8AE4-692F4B160862}" presName="chevron7" presStyleLbl="alignNode1" presStyleIdx="20" presStyleCnt="21"/>
      <dgm:spPr/>
    </dgm:pt>
    <dgm:pt modelId="{9F2EFB1C-6078-4BAD-9132-45ACA9978402}" type="pres">
      <dgm:prSet presAssocID="{EDBD10F9-DFDD-4A38-8AE4-692F4B160862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</dgm:pt>
  </dgm:ptLst>
  <dgm:cxnLst>
    <dgm:cxn modelId="{1061B748-1480-4B88-9987-E7239CD59FB5}" type="presOf" srcId="{EE5416B0-61FC-49CC-9480-64E0255A9046}" destId="{BB8D0F7D-D6B4-45F4-8511-11463FCFB8F7}" srcOrd="0" destOrd="0" presId="urn:microsoft.com/office/officeart/2008/layout/VerticalAccentList"/>
    <dgm:cxn modelId="{F29CB5A6-BF9B-4BB6-8B27-1B0D3D1B09B4}" type="presOf" srcId="{EDBD10F9-DFDD-4A38-8AE4-692F4B160862}" destId="{F47B8912-2BB8-4435-B2FA-7391B0FF0EDA}" srcOrd="0" destOrd="0" presId="urn:microsoft.com/office/officeart/2008/layout/VerticalAccentList"/>
    <dgm:cxn modelId="{EA2B1AFB-835E-40B8-953C-3334838ECD06}" srcId="{A6F7B296-2F1A-4DE9-AA22-7414538EA832}" destId="{14542D2E-4DEE-432F-8B99-97917B5CFF75}" srcOrd="0" destOrd="0" parTransId="{1D05B923-39AF-42B1-8E5A-319C82BFFFF3}" sibTransId="{B05D7FFE-7DF8-427F-916D-0FE8E1D0DA19}"/>
    <dgm:cxn modelId="{6D0C173B-8E08-47F1-89B2-E028E9DA00A5}" type="presOf" srcId="{14542D2E-4DEE-432F-8B99-97917B5CFF75}" destId="{B5AF4A2E-857A-493E-AF26-8BECDE623276}" srcOrd="0" destOrd="0" presId="urn:microsoft.com/office/officeart/2008/layout/VerticalAccentList"/>
    <dgm:cxn modelId="{A8CDB771-6CAE-4B6D-A578-70A5AA80F8AB}" srcId="{7430BF36-04C8-4B03-B852-199665AFE3B7}" destId="{EE5416B0-61FC-49CC-9480-64E0255A9046}" srcOrd="1" destOrd="0" parTransId="{89CA4637-CC72-4F0B-B444-FDA72DDDD649}" sibTransId="{A2EEA0AF-B3DA-4C8A-9B19-0A89EB168FC4}"/>
    <dgm:cxn modelId="{F1ABA51D-2A0F-44B1-80EB-043752E25399}" srcId="{7430BF36-04C8-4B03-B852-199665AFE3B7}" destId="{EDBD10F9-DFDD-4A38-8AE4-692F4B160862}" srcOrd="2" destOrd="0" parTransId="{0AEDB7EB-A68F-4293-B87A-FE1616A38C38}" sibTransId="{10A645EC-3257-44CA-8F38-663F6572D4D0}"/>
    <dgm:cxn modelId="{1119460E-8F48-4028-850C-C537D2D08164}" type="presOf" srcId="{E40A240F-E439-419D-84B1-27183703AFD4}" destId="{2D425EEC-0AF1-43DF-847F-A14126F669D2}" srcOrd="0" destOrd="0" presId="urn:microsoft.com/office/officeart/2008/layout/VerticalAccentList"/>
    <dgm:cxn modelId="{A2A7FBE3-A1FA-4B6C-BEEC-A91BFFEABB89}" srcId="{EDBD10F9-DFDD-4A38-8AE4-692F4B160862}" destId="{48239566-044E-41B3-B336-83AE077FFB4C}" srcOrd="0" destOrd="0" parTransId="{7069FA9A-6E1A-41BC-BEC4-4CBCBAF53563}" sibTransId="{5C24B117-85BC-4D71-95C5-E7411D407082}"/>
    <dgm:cxn modelId="{0CEB360D-C6DD-4DC0-8976-D0D75C8FB8A5}" type="presOf" srcId="{7430BF36-04C8-4B03-B852-199665AFE3B7}" destId="{92FA3089-F7EB-4CDE-8CA9-08775B133173}" srcOrd="0" destOrd="0" presId="urn:microsoft.com/office/officeart/2008/layout/VerticalAccentList"/>
    <dgm:cxn modelId="{36ED98F4-A325-4683-BFF4-B18D131E493F}" srcId="{7430BF36-04C8-4B03-B852-199665AFE3B7}" destId="{A6F7B296-2F1A-4DE9-AA22-7414538EA832}" srcOrd="0" destOrd="0" parTransId="{0E5AAAA8-8421-4F0B-994A-4554BFA46462}" sibTransId="{073E43B2-DF1B-4A65-9FBE-71C9CD24B5AB}"/>
    <dgm:cxn modelId="{48DC2EC6-1A9A-4286-9C40-90F13E4459B7}" type="presOf" srcId="{A6F7B296-2F1A-4DE9-AA22-7414538EA832}" destId="{664DB3E4-5A09-47D7-93B3-380FCF5EC273}" srcOrd="0" destOrd="0" presId="urn:microsoft.com/office/officeart/2008/layout/VerticalAccentList"/>
    <dgm:cxn modelId="{DF0AE906-E759-4D72-9C24-382648378D08}" type="presOf" srcId="{48239566-044E-41B3-B336-83AE077FFB4C}" destId="{9F2EFB1C-6078-4BAD-9132-45ACA9978402}" srcOrd="0" destOrd="0" presId="urn:microsoft.com/office/officeart/2008/layout/VerticalAccentList"/>
    <dgm:cxn modelId="{72A6041C-560C-457E-87C9-C876692D5009}" srcId="{EE5416B0-61FC-49CC-9480-64E0255A9046}" destId="{E40A240F-E439-419D-84B1-27183703AFD4}" srcOrd="0" destOrd="0" parTransId="{83D0F7A9-E8AC-47AC-89A7-B9C59E067339}" sibTransId="{758CED25-AB82-4054-8D7C-33F684D84249}"/>
    <dgm:cxn modelId="{007F85FC-8079-4720-A145-8A071B946E13}" type="presParOf" srcId="{92FA3089-F7EB-4CDE-8CA9-08775B133173}" destId="{4AF89102-05DB-47E5-868B-60FB979E8F3A}" srcOrd="0" destOrd="0" presId="urn:microsoft.com/office/officeart/2008/layout/VerticalAccentList"/>
    <dgm:cxn modelId="{0BC88DA3-BB1C-4D90-9B19-C08EB299ECD0}" type="presParOf" srcId="{4AF89102-05DB-47E5-868B-60FB979E8F3A}" destId="{664DB3E4-5A09-47D7-93B3-380FCF5EC273}" srcOrd="0" destOrd="0" presId="urn:microsoft.com/office/officeart/2008/layout/VerticalAccentList"/>
    <dgm:cxn modelId="{9F2E024F-A6EA-4DDB-9F7B-3FA37DF03457}" type="presParOf" srcId="{92FA3089-F7EB-4CDE-8CA9-08775B133173}" destId="{27B4A576-0765-41DF-B608-72643749BCBE}" srcOrd="1" destOrd="0" presId="urn:microsoft.com/office/officeart/2008/layout/VerticalAccentList"/>
    <dgm:cxn modelId="{92FA856B-3BA4-4AA2-90F7-AD995CAFC194}" type="presParOf" srcId="{27B4A576-0765-41DF-B608-72643749BCBE}" destId="{0EC9D41B-176E-454C-A674-7CA78C70A917}" srcOrd="0" destOrd="0" presId="urn:microsoft.com/office/officeart/2008/layout/VerticalAccentList"/>
    <dgm:cxn modelId="{644EE9E2-BB6C-469B-A1E0-E2276FA5D1C7}" type="presParOf" srcId="{27B4A576-0765-41DF-B608-72643749BCBE}" destId="{B1F88052-D624-4A3C-A32F-CF809AA79E24}" srcOrd="1" destOrd="0" presId="urn:microsoft.com/office/officeart/2008/layout/VerticalAccentList"/>
    <dgm:cxn modelId="{D99F122B-05D8-429A-B746-1C44EC802FB6}" type="presParOf" srcId="{27B4A576-0765-41DF-B608-72643749BCBE}" destId="{3973300B-BB3D-459A-A52A-4682086F6D9E}" srcOrd="2" destOrd="0" presId="urn:microsoft.com/office/officeart/2008/layout/VerticalAccentList"/>
    <dgm:cxn modelId="{5F3D280F-8227-4D6C-A09B-F7A4C9B7BE0D}" type="presParOf" srcId="{27B4A576-0765-41DF-B608-72643749BCBE}" destId="{0B33233C-15B3-4E22-8F0A-62FA5BA1CD28}" srcOrd="3" destOrd="0" presId="urn:microsoft.com/office/officeart/2008/layout/VerticalAccentList"/>
    <dgm:cxn modelId="{7E77A332-FD83-4215-AF5A-8CFC6F975EC6}" type="presParOf" srcId="{27B4A576-0765-41DF-B608-72643749BCBE}" destId="{E52D4F20-FB4F-4771-A935-66F0EA97ABD0}" srcOrd="4" destOrd="0" presId="urn:microsoft.com/office/officeart/2008/layout/VerticalAccentList"/>
    <dgm:cxn modelId="{6AA25250-DC3A-48DC-931B-5DBA2FCDC3F5}" type="presParOf" srcId="{27B4A576-0765-41DF-B608-72643749BCBE}" destId="{9AF5D210-933E-47E5-9B4D-73EC350E8AB0}" srcOrd="5" destOrd="0" presId="urn:microsoft.com/office/officeart/2008/layout/VerticalAccentList"/>
    <dgm:cxn modelId="{FBB71501-6B72-4549-A150-4E15517AF04C}" type="presParOf" srcId="{27B4A576-0765-41DF-B608-72643749BCBE}" destId="{569ADDC8-BA90-49CD-8C1A-6BA3A0E25CC4}" srcOrd="6" destOrd="0" presId="urn:microsoft.com/office/officeart/2008/layout/VerticalAccentList"/>
    <dgm:cxn modelId="{19D5F886-071E-473C-A40B-B1915439A4D8}" type="presParOf" srcId="{27B4A576-0765-41DF-B608-72643749BCBE}" destId="{B5AF4A2E-857A-493E-AF26-8BECDE623276}" srcOrd="7" destOrd="0" presId="urn:microsoft.com/office/officeart/2008/layout/VerticalAccentList"/>
    <dgm:cxn modelId="{8E6FC44A-F9B4-493F-8B76-0523389E57BA}" type="presParOf" srcId="{92FA3089-F7EB-4CDE-8CA9-08775B133173}" destId="{73212680-7FFD-420D-A1DF-3A6EA396EB75}" srcOrd="2" destOrd="0" presId="urn:microsoft.com/office/officeart/2008/layout/VerticalAccentList"/>
    <dgm:cxn modelId="{74C8C964-D45C-4F18-A1F2-161B2DB736BA}" type="presParOf" srcId="{92FA3089-F7EB-4CDE-8CA9-08775B133173}" destId="{D6211F2E-19F9-4A1C-8A9E-4CBBD916A47E}" srcOrd="3" destOrd="0" presId="urn:microsoft.com/office/officeart/2008/layout/VerticalAccentList"/>
    <dgm:cxn modelId="{A4F2A642-F177-4601-BA01-45D9095B5FB2}" type="presParOf" srcId="{D6211F2E-19F9-4A1C-8A9E-4CBBD916A47E}" destId="{BB8D0F7D-D6B4-45F4-8511-11463FCFB8F7}" srcOrd="0" destOrd="0" presId="urn:microsoft.com/office/officeart/2008/layout/VerticalAccentList"/>
    <dgm:cxn modelId="{D5401406-F14C-42FD-AEDE-0528717ED6CB}" type="presParOf" srcId="{92FA3089-F7EB-4CDE-8CA9-08775B133173}" destId="{C9FDFEBF-592E-4C54-9263-17A9D0137175}" srcOrd="4" destOrd="0" presId="urn:microsoft.com/office/officeart/2008/layout/VerticalAccentList"/>
    <dgm:cxn modelId="{4868DE43-E233-425C-922E-E0C0DBE69C90}" type="presParOf" srcId="{C9FDFEBF-592E-4C54-9263-17A9D0137175}" destId="{15CA1DC0-AC81-4CB6-97B1-B846F80F72FF}" srcOrd="0" destOrd="0" presId="urn:microsoft.com/office/officeart/2008/layout/VerticalAccentList"/>
    <dgm:cxn modelId="{A199E429-3282-4611-9CAD-6B8827B56143}" type="presParOf" srcId="{C9FDFEBF-592E-4C54-9263-17A9D0137175}" destId="{FAD70B00-AC23-4351-8D2D-0C4387157E9A}" srcOrd="1" destOrd="0" presId="urn:microsoft.com/office/officeart/2008/layout/VerticalAccentList"/>
    <dgm:cxn modelId="{B537294B-D1B8-4464-993A-BE7787036B48}" type="presParOf" srcId="{C9FDFEBF-592E-4C54-9263-17A9D0137175}" destId="{5A390C22-6490-4AAE-973E-457BAB1C572C}" srcOrd="2" destOrd="0" presId="urn:microsoft.com/office/officeart/2008/layout/VerticalAccentList"/>
    <dgm:cxn modelId="{DCE3775D-D391-4E80-8196-393DD853324F}" type="presParOf" srcId="{C9FDFEBF-592E-4C54-9263-17A9D0137175}" destId="{739F0119-A118-482A-B97C-A73C05F0A35A}" srcOrd="3" destOrd="0" presId="urn:microsoft.com/office/officeart/2008/layout/VerticalAccentList"/>
    <dgm:cxn modelId="{2B9752E8-315C-4531-B315-FE76E6A4D623}" type="presParOf" srcId="{C9FDFEBF-592E-4C54-9263-17A9D0137175}" destId="{A86C3F7E-0696-4CCC-9ADB-9161AFBEA177}" srcOrd="4" destOrd="0" presId="urn:microsoft.com/office/officeart/2008/layout/VerticalAccentList"/>
    <dgm:cxn modelId="{520D65A6-D957-40BE-99F4-ABE0CF90C775}" type="presParOf" srcId="{C9FDFEBF-592E-4C54-9263-17A9D0137175}" destId="{F68D333B-E940-4DE4-8C00-A7A6FE7AA378}" srcOrd="5" destOrd="0" presId="urn:microsoft.com/office/officeart/2008/layout/VerticalAccentList"/>
    <dgm:cxn modelId="{9BDC93CF-AB08-4BD5-8037-CCBCD22388B4}" type="presParOf" srcId="{C9FDFEBF-592E-4C54-9263-17A9D0137175}" destId="{9E0387D0-3D4F-4D58-A8E5-02FEEA036391}" srcOrd="6" destOrd="0" presId="urn:microsoft.com/office/officeart/2008/layout/VerticalAccentList"/>
    <dgm:cxn modelId="{58AF6375-04FF-4851-9B4C-502FEB58D5EB}" type="presParOf" srcId="{C9FDFEBF-592E-4C54-9263-17A9D0137175}" destId="{2D425EEC-0AF1-43DF-847F-A14126F669D2}" srcOrd="7" destOrd="0" presId="urn:microsoft.com/office/officeart/2008/layout/VerticalAccentList"/>
    <dgm:cxn modelId="{D378A14B-EFB7-4F03-8055-D64F395DDEC3}" type="presParOf" srcId="{92FA3089-F7EB-4CDE-8CA9-08775B133173}" destId="{B15721F1-1B49-46D6-876F-5CCD4469ECD9}" srcOrd="5" destOrd="0" presId="urn:microsoft.com/office/officeart/2008/layout/VerticalAccentList"/>
    <dgm:cxn modelId="{17BCE85B-C812-4158-B21A-DACD8A4EC6F8}" type="presParOf" srcId="{92FA3089-F7EB-4CDE-8CA9-08775B133173}" destId="{EB154584-EA01-4972-B08D-D44B9A11B5D4}" srcOrd="6" destOrd="0" presId="urn:microsoft.com/office/officeart/2008/layout/VerticalAccentList"/>
    <dgm:cxn modelId="{62379271-9264-4390-998E-E23960EE4124}" type="presParOf" srcId="{EB154584-EA01-4972-B08D-D44B9A11B5D4}" destId="{F47B8912-2BB8-4435-B2FA-7391B0FF0EDA}" srcOrd="0" destOrd="0" presId="urn:microsoft.com/office/officeart/2008/layout/VerticalAccentList"/>
    <dgm:cxn modelId="{9537604F-159D-4653-9852-E9E5621A0E50}" type="presParOf" srcId="{92FA3089-F7EB-4CDE-8CA9-08775B133173}" destId="{13E28DE0-2E4D-4CE6-832C-472D42CFD5BF}" srcOrd="7" destOrd="0" presId="urn:microsoft.com/office/officeart/2008/layout/VerticalAccentList"/>
    <dgm:cxn modelId="{E6076D57-1BA2-4717-9AF4-3421BB74FE73}" type="presParOf" srcId="{13E28DE0-2E4D-4CE6-832C-472D42CFD5BF}" destId="{0B2B7517-4F8A-4331-B0C0-1CDE140DA7DA}" srcOrd="0" destOrd="0" presId="urn:microsoft.com/office/officeart/2008/layout/VerticalAccentList"/>
    <dgm:cxn modelId="{C91E3700-B901-4563-B0AE-8302A3975B23}" type="presParOf" srcId="{13E28DE0-2E4D-4CE6-832C-472D42CFD5BF}" destId="{25202FD1-8CDE-4949-B160-E9B2D51A8A29}" srcOrd="1" destOrd="0" presId="urn:microsoft.com/office/officeart/2008/layout/VerticalAccentList"/>
    <dgm:cxn modelId="{9FC92056-B780-4352-B095-70AE58795A4F}" type="presParOf" srcId="{13E28DE0-2E4D-4CE6-832C-472D42CFD5BF}" destId="{49FE61E0-F2B6-4B99-AFCE-9923208D38C8}" srcOrd="2" destOrd="0" presId="urn:microsoft.com/office/officeart/2008/layout/VerticalAccentList"/>
    <dgm:cxn modelId="{A60F2EDD-D020-4179-89B6-9A6BDC88B9E5}" type="presParOf" srcId="{13E28DE0-2E4D-4CE6-832C-472D42CFD5BF}" destId="{C14A20D7-E932-498E-90EC-000BC43ED744}" srcOrd="3" destOrd="0" presId="urn:microsoft.com/office/officeart/2008/layout/VerticalAccentList"/>
    <dgm:cxn modelId="{4BC6D28A-502F-4DAB-91D1-56AA65772E6D}" type="presParOf" srcId="{13E28DE0-2E4D-4CE6-832C-472D42CFD5BF}" destId="{91D1FF66-45CF-4C5A-B54E-A31E7E933186}" srcOrd="4" destOrd="0" presId="urn:microsoft.com/office/officeart/2008/layout/VerticalAccentList"/>
    <dgm:cxn modelId="{A0A5788C-60F1-435F-870F-A6A370FC43BF}" type="presParOf" srcId="{13E28DE0-2E4D-4CE6-832C-472D42CFD5BF}" destId="{CC2FCEC1-4DA1-42E5-BCD2-C1C70BEEF41E}" srcOrd="5" destOrd="0" presId="urn:microsoft.com/office/officeart/2008/layout/VerticalAccentList"/>
    <dgm:cxn modelId="{80605836-681C-4D98-BF61-33CAB65FDB8E}" type="presParOf" srcId="{13E28DE0-2E4D-4CE6-832C-472D42CFD5BF}" destId="{02191564-2386-478D-B520-8D98A4AD3BF9}" srcOrd="6" destOrd="0" presId="urn:microsoft.com/office/officeart/2008/layout/VerticalAccentList"/>
    <dgm:cxn modelId="{B74F4898-8C01-4D5E-A9EC-6A2231A8695E}" type="presParOf" srcId="{13E28DE0-2E4D-4CE6-832C-472D42CFD5BF}" destId="{9F2EFB1C-6078-4BAD-9132-45ACA9978402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9A6B20-9B12-4138-B1E1-86152F18E002}">
      <dsp:nvSpPr>
        <dsp:cNvPr id="0" name=""/>
        <dsp:cNvSpPr/>
      </dsp:nvSpPr>
      <dsp:spPr>
        <a:xfrm>
          <a:off x="0" y="0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D4EF47-2995-45DA-BDA8-79DB990017E4}">
      <dsp:nvSpPr>
        <dsp:cNvPr id="0" name=""/>
        <dsp:cNvSpPr/>
      </dsp:nvSpPr>
      <dsp:spPr>
        <a:xfrm>
          <a:off x="0" y="0"/>
          <a:ext cx="1645920" cy="45259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Основные тенденции развития военных музеев</a:t>
          </a:r>
          <a:endParaRPr lang="ru-RU" sz="2400" kern="1200" dirty="0"/>
        </a:p>
      </dsp:txBody>
      <dsp:txXfrm>
        <a:off x="0" y="0"/>
        <a:ext cx="1645920" cy="4525963"/>
      </dsp:txXfrm>
    </dsp:sp>
    <dsp:sp modelId="{FC206624-C1EA-4B3A-8114-71FAC1F58113}">
      <dsp:nvSpPr>
        <dsp:cNvPr id="0" name=""/>
        <dsp:cNvSpPr/>
      </dsp:nvSpPr>
      <dsp:spPr>
        <a:xfrm>
          <a:off x="1769364" y="70718"/>
          <a:ext cx="6460236" cy="1414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повышение статуса военных музеев</a:t>
          </a:r>
          <a:endParaRPr lang="ru-RU" sz="2800" kern="1200" dirty="0"/>
        </a:p>
      </dsp:txBody>
      <dsp:txXfrm>
        <a:off x="1769364" y="70718"/>
        <a:ext cx="6460236" cy="1414363"/>
      </dsp:txXfrm>
    </dsp:sp>
    <dsp:sp modelId="{D7D98061-1E32-4C66-8248-AA5BC37B0420}">
      <dsp:nvSpPr>
        <dsp:cNvPr id="0" name=""/>
        <dsp:cNvSpPr/>
      </dsp:nvSpPr>
      <dsp:spPr>
        <a:xfrm>
          <a:off x="1645920" y="1485081"/>
          <a:ext cx="65836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AC6CA3-172F-42DD-A1EA-4EFF0D0E7D70}">
      <dsp:nvSpPr>
        <dsp:cNvPr id="0" name=""/>
        <dsp:cNvSpPr/>
      </dsp:nvSpPr>
      <dsp:spPr>
        <a:xfrm>
          <a:off x="1769364" y="1555799"/>
          <a:ext cx="6460236" cy="1414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постепенное усиление информационно-технической составляющей во всех направлениях их деятельности </a:t>
          </a:r>
          <a:endParaRPr lang="ru-RU" sz="2800" kern="1200" dirty="0"/>
        </a:p>
      </dsp:txBody>
      <dsp:txXfrm>
        <a:off x="1769364" y="1555799"/>
        <a:ext cx="6460236" cy="1414363"/>
      </dsp:txXfrm>
    </dsp:sp>
    <dsp:sp modelId="{495BE792-6745-410C-B4DB-E36D3BD0114F}">
      <dsp:nvSpPr>
        <dsp:cNvPr id="0" name=""/>
        <dsp:cNvSpPr/>
      </dsp:nvSpPr>
      <dsp:spPr>
        <a:xfrm>
          <a:off x="1645920" y="2970163"/>
          <a:ext cx="65836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67C709-F07F-423E-AB08-F8E39AF97E89}">
      <dsp:nvSpPr>
        <dsp:cNvPr id="0" name=""/>
        <dsp:cNvSpPr/>
      </dsp:nvSpPr>
      <dsp:spPr>
        <a:xfrm>
          <a:off x="1769364" y="3040881"/>
          <a:ext cx="6460236" cy="1414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появление такой функции военных музеев как информационное обеспечение посетителей. </a:t>
          </a:r>
          <a:endParaRPr lang="ru-RU" sz="2800" kern="1200" dirty="0"/>
        </a:p>
      </dsp:txBody>
      <dsp:txXfrm>
        <a:off x="1769364" y="3040881"/>
        <a:ext cx="6460236" cy="1414363"/>
      </dsp:txXfrm>
    </dsp:sp>
    <dsp:sp modelId="{F35ED29F-B8D5-47EB-9972-BD5D5897104E}">
      <dsp:nvSpPr>
        <dsp:cNvPr id="0" name=""/>
        <dsp:cNvSpPr/>
      </dsp:nvSpPr>
      <dsp:spPr>
        <a:xfrm>
          <a:off x="1645920" y="4455244"/>
          <a:ext cx="65836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4DB3E4-5A09-47D7-93B3-380FCF5EC273}">
      <dsp:nvSpPr>
        <dsp:cNvPr id="0" name=""/>
        <dsp:cNvSpPr/>
      </dsp:nvSpPr>
      <dsp:spPr>
        <a:xfrm>
          <a:off x="1258000" y="2481"/>
          <a:ext cx="5301823" cy="4819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b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Первая группа</a:t>
          </a:r>
          <a:endParaRPr lang="ru-RU" sz="2200" kern="1200" dirty="0"/>
        </a:p>
      </dsp:txBody>
      <dsp:txXfrm>
        <a:off x="1258000" y="2481"/>
        <a:ext cx="5301823" cy="481983"/>
      </dsp:txXfrm>
    </dsp:sp>
    <dsp:sp modelId="{0EC9D41B-176E-454C-A674-7CA78C70A917}">
      <dsp:nvSpPr>
        <dsp:cNvPr id="0" name=""/>
        <dsp:cNvSpPr/>
      </dsp:nvSpPr>
      <dsp:spPr>
        <a:xfrm>
          <a:off x="1258000" y="484465"/>
          <a:ext cx="1240626" cy="98181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F88052-D624-4A3C-A32F-CF809AA79E24}">
      <dsp:nvSpPr>
        <dsp:cNvPr id="0" name=""/>
        <dsp:cNvSpPr/>
      </dsp:nvSpPr>
      <dsp:spPr>
        <a:xfrm>
          <a:off x="2003201" y="484465"/>
          <a:ext cx="1240626" cy="981819"/>
        </a:xfrm>
        <a:prstGeom prst="chevron">
          <a:avLst>
            <a:gd name="adj" fmla="val 70610"/>
          </a:avLst>
        </a:prstGeom>
        <a:solidFill>
          <a:schemeClr val="accent2">
            <a:hueOff val="234076"/>
            <a:satOff val="-292"/>
            <a:lumOff val="69"/>
            <a:alphaOff val="0"/>
          </a:schemeClr>
        </a:solidFill>
        <a:ln w="25400" cap="flat" cmpd="sng" algn="ctr">
          <a:solidFill>
            <a:schemeClr val="accent2">
              <a:hueOff val="234076"/>
              <a:satOff val="-292"/>
              <a:lumOff val="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73300B-BB3D-459A-A52A-4682086F6D9E}">
      <dsp:nvSpPr>
        <dsp:cNvPr id="0" name=""/>
        <dsp:cNvSpPr/>
      </dsp:nvSpPr>
      <dsp:spPr>
        <a:xfrm>
          <a:off x="2748991" y="484465"/>
          <a:ext cx="1240626" cy="981819"/>
        </a:xfrm>
        <a:prstGeom prst="chevron">
          <a:avLst>
            <a:gd name="adj" fmla="val 70610"/>
          </a:avLst>
        </a:prstGeom>
        <a:solidFill>
          <a:schemeClr val="accent2">
            <a:hueOff val="468152"/>
            <a:satOff val="-584"/>
            <a:lumOff val="137"/>
            <a:alphaOff val="0"/>
          </a:schemeClr>
        </a:solidFill>
        <a:ln w="25400" cap="flat" cmpd="sng" algn="ctr">
          <a:solidFill>
            <a:schemeClr val="accent2">
              <a:hueOff val="468152"/>
              <a:satOff val="-584"/>
              <a:lumOff val="1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33233C-15B3-4E22-8F0A-62FA5BA1CD28}">
      <dsp:nvSpPr>
        <dsp:cNvPr id="0" name=""/>
        <dsp:cNvSpPr/>
      </dsp:nvSpPr>
      <dsp:spPr>
        <a:xfrm>
          <a:off x="3494192" y="484465"/>
          <a:ext cx="1240626" cy="981819"/>
        </a:xfrm>
        <a:prstGeom prst="chevron">
          <a:avLst>
            <a:gd name="adj" fmla="val 70610"/>
          </a:avLst>
        </a:prstGeom>
        <a:solidFill>
          <a:schemeClr val="accent2">
            <a:hueOff val="702228"/>
            <a:satOff val="-876"/>
            <a:lumOff val="206"/>
            <a:alphaOff val="0"/>
          </a:schemeClr>
        </a:solidFill>
        <a:ln w="25400" cap="flat" cmpd="sng" algn="ctr">
          <a:solidFill>
            <a:schemeClr val="accent2">
              <a:hueOff val="702228"/>
              <a:satOff val="-876"/>
              <a:lumOff val="2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2D4F20-FB4F-4771-A935-66F0EA97ABD0}">
      <dsp:nvSpPr>
        <dsp:cNvPr id="0" name=""/>
        <dsp:cNvSpPr/>
      </dsp:nvSpPr>
      <dsp:spPr>
        <a:xfrm>
          <a:off x="4239981" y="484465"/>
          <a:ext cx="1240626" cy="981819"/>
        </a:xfrm>
        <a:prstGeom prst="chevron">
          <a:avLst>
            <a:gd name="adj" fmla="val 70610"/>
          </a:avLst>
        </a:prstGeom>
        <a:solidFill>
          <a:schemeClr val="accent2">
            <a:hueOff val="936304"/>
            <a:satOff val="-1168"/>
            <a:lumOff val="275"/>
            <a:alphaOff val="0"/>
          </a:schemeClr>
        </a:solidFill>
        <a:ln w="25400" cap="flat" cmpd="sng" algn="ctr">
          <a:solidFill>
            <a:schemeClr val="accent2">
              <a:hueOff val="936304"/>
              <a:satOff val="-1168"/>
              <a:lumOff val="2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F5D210-933E-47E5-9B4D-73EC350E8AB0}">
      <dsp:nvSpPr>
        <dsp:cNvPr id="0" name=""/>
        <dsp:cNvSpPr/>
      </dsp:nvSpPr>
      <dsp:spPr>
        <a:xfrm>
          <a:off x="4985182" y="484465"/>
          <a:ext cx="1240626" cy="981819"/>
        </a:xfrm>
        <a:prstGeom prst="chevron">
          <a:avLst>
            <a:gd name="adj" fmla="val 70610"/>
          </a:avLst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accent2">
              <a:hueOff val="1170380"/>
              <a:satOff val="-1460"/>
              <a:lumOff val="34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9ADDC8-BA90-49CD-8C1A-6BA3A0E25CC4}">
      <dsp:nvSpPr>
        <dsp:cNvPr id="0" name=""/>
        <dsp:cNvSpPr/>
      </dsp:nvSpPr>
      <dsp:spPr>
        <a:xfrm>
          <a:off x="5730972" y="484465"/>
          <a:ext cx="1240626" cy="981819"/>
        </a:xfrm>
        <a:prstGeom prst="chevron">
          <a:avLst>
            <a:gd name="adj" fmla="val 70610"/>
          </a:avLst>
        </a:prstGeom>
        <a:solidFill>
          <a:schemeClr val="accent2">
            <a:hueOff val="1404456"/>
            <a:satOff val="-1752"/>
            <a:lumOff val="412"/>
            <a:alphaOff val="0"/>
          </a:schemeClr>
        </a:solidFill>
        <a:ln w="25400" cap="flat" cmpd="sng" algn="ctr">
          <a:solidFill>
            <a:schemeClr val="accent2">
              <a:hueOff val="1404456"/>
              <a:satOff val="-1752"/>
              <a:lumOff val="41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AF4A2E-857A-493E-AF26-8BECDE623276}">
      <dsp:nvSpPr>
        <dsp:cNvPr id="0" name=""/>
        <dsp:cNvSpPr/>
      </dsp:nvSpPr>
      <dsp:spPr>
        <a:xfrm>
          <a:off x="1258000" y="582647"/>
          <a:ext cx="5370747" cy="7854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виды обмундирования и макеты оружия 1980- годов</a:t>
          </a:r>
          <a:endParaRPr lang="ru-RU" sz="2200" kern="1200" dirty="0"/>
        </a:p>
      </dsp:txBody>
      <dsp:txXfrm>
        <a:off x="1258000" y="582647"/>
        <a:ext cx="5370747" cy="785455"/>
      </dsp:txXfrm>
    </dsp:sp>
    <dsp:sp modelId="{BB8D0F7D-D6B4-45F4-8511-11463FCFB8F7}">
      <dsp:nvSpPr>
        <dsp:cNvPr id="0" name=""/>
        <dsp:cNvSpPr/>
      </dsp:nvSpPr>
      <dsp:spPr>
        <a:xfrm>
          <a:off x="1258000" y="1531079"/>
          <a:ext cx="5301823" cy="4819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b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Вторая группа</a:t>
          </a:r>
          <a:endParaRPr lang="ru-RU" sz="2200" kern="1200" dirty="0"/>
        </a:p>
      </dsp:txBody>
      <dsp:txXfrm>
        <a:off x="1258000" y="1531079"/>
        <a:ext cx="5301823" cy="481983"/>
      </dsp:txXfrm>
    </dsp:sp>
    <dsp:sp modelId="{15CA1DC0-AC81-4CB6-97B1-B846F80F72FF}">
      <dsp:nvSpPr>
        <dsp:cNvPr id="0" name=""/>
        <dsp:cNvSpPr/>
      </dsp:nvSpPr>
      <dsp:spPr>
        <a:xfrm>
          <a:off x="1258000" y="2013063"/>
          <a:ext cx="1240626" cy="981819"/>
        </a:xfrm>
        <a:prstGeom prst="chevron">
          <a:avLst>
            <a:gd name="adj" fmla="val 70610"/>
          </a:avLst>
        </a:prstGeom>
        <a:solidFill>
          <a:schemeClr val="accent2">
            <a:hueOff val="1638532"/>
            <a:satOff val="-2044"/>
            <a:lumOff val="481"/>
            <a:alphaOff val="0"/>
          </a:schemeClr>
        </a:solidFill>
        <a:ln w="25400" cap="flat" cmpd="sng" algn="ctr">
          <a:solidFill>
            <a:schemeClr val="accent2">
              <a:hueOff val="1638532"/>
              <a:satOff val="-2044"/>
              <a:lumOff val="48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D70B00-AC23-4351-8D2D-0C4387157E9A}">
      <dsp:nvSpPr>
        <dsp:cNvPr id="0" name=""/>
        <dsp:cNvSpPr/>
      </dsp:nvSpPr>
      <dsp:spPr>
        <a:xfrm>
          <a:off x="2003201" y="2013063"/>
          <a:ext cx="1240626" cy="981819"/>
        </a:xfrm>
        <a:prstGeom prst="chevron">
          <a:avLst>
            <a:gd name="adj" fmla="val 70610"/>
          </a:avLst>
        </a:prstGeom>
        <a:solidFill>
          <a:schemeClr val="accent2">
            <a:hueOff val="1872608"/>
            <a:satOff val="-2336"/>
            <a:lumOff val="549"/>
            <a:alphaOff val="0"/>
          </a:schemeClr>
        </a:solidFill>
        <a:ln w="25400" cap="flat" cmpd="sng" algn="ctr">
          <a:solidFill>
            <a:schemeClr val="accent2">
              <a:hueOff val="1872608"/>
              <a:satOff val="-2336"/>
              <a:lumOff val="5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390C22-6490-4AAE-973E-457BAB1C572C}">
      <dsp:nvSpPr>
        <dsp:cNvPr id="0" name=""/>
        <dsp:cNvSpPr/>
      </dsp:nvSpPr>
      <dsp:spPr>
        <a:xfrm>
          <a:off x="2748991" y="2013063"/>
          <a:ext cx="1240626" cy="981819"/>
        </a:xfrm>
        <a:prstGeom prst="chevron">
          <a:avLst>
            <a:gd name="adj" fmla="val 70610"/>
          </a:avLst>
        </a:prstGeom>
        <a:solidFill>
          <a:schemeClr val="accent2">
            <a:hueOff val="2106683"/>
            <a:satOff val="-2628"/>
            <a:lumOff val="618"/>
            <a:alphaOff val="0"/>
          </a:schemeClr>
        </a:solidFill>
        <a:ln w="25400" cap="flat" cmpd="sng" algn="ctr">
          <a:solidFill>
            <a:schemeClr val="accent2">
              <a:hueOff val="2106683"/>
              <a:satOff val="-2628"/>
              <a:lumOff val="61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9F0119-A118-482A-B97C-A73C05F0A35A}">
      <dsp:nvSpPr>
        <dsp:cNvPr id="0" name=""/>
        <dsp:cNvSpPr/>
      </dsp:nvSpPr>
      <dsp:spPr>
        <a:xfrm>
          <a:off x="3494192" y="2013063"/>
          <a:ext cx="1240626" cy="981819"/>
        </a:xfrm>
        <a:prstGeom prst="chevron">
          <a:avLst>
            <a:gd name="adj" fmla="val 7061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6C3F7E-0696-4CCC-9ADB-9161AFBEA177}">
      <dsp:nvSpPr>
        <dsp:cNvPr id="0" name=""/>
        <dsp:cNvSpPr/>
      </dsp:nvSpPr>
      <dsp:spPr>
        <a:xfrm>
          <a:off x="4239981" y="2013063"/>
          <a:ext cx="1240626" cy="981819"/>
        </a:xfrm>
        <a:prstGeom prst="chevron">
          <a:avLst>
            <a:gd name="adj" fmla="val 70610"/>
          </a:avLst>
        </a:prstGeom>
        <a:solidFill>
          <a:schemeClr val="accent2">
            <a:hueOff val="2574836"/>
            <a:satOff val="-3211"/>
            <a:lumOff val="755"/>
            <a:alphaOff val="0"/>
          </a:schemeClr>
        </a:solidFill>
        <a:ln w="25400" cap="flat" cmpd="sng" algn="ctr">
          <a:solidFill>
            <a:schemeClr val="accent2">
              <a:hueOff val="2574836"/>
              <a:satOff val="-3211"/>
              <a:lumOff val="75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8D333B-E940-4DE4-8C00-A7A6FE7AA378}">
      <dsp:nvSpPr>
        <dsp:cNvPr id="0" name=""/>
        <dsp:cNvSpPr/>
      </dsp:nvSpPr>
      <dsp:spPr>
        <a:xfrm>
          <a:off x="4985182" y="2013063"/>
          <a:ext cx="1240626" cy="981819"/>
        </a:xfrm>
        <a:prstGeom prst="chevron">
          <a:avLst>
            <a:gd name="adj" fmla="val 70610"/>
          </a:avLst>
        </a:prstGeom>
        <a:solidFill>
          <a:schemeClr val="accent2">
            <a:hueOff val="2808911"/>
            <a:satOff val="-3503"/>
            <a:lumOff val="824"/>
            <a:alphaOff val="0"/>
          </a:schemeClr>
        </a:solidFill>
        <a:ln w="25400" cap="flat" cmpd="sng" algn="ctr">
          <a:solidFill>
            <a:schemeClr val="accent2">
              <a:hueOff val="2808911"/>
              <a:satOff val="-3503"/>
              <a:lumOff val="82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0387D0-3D4F-4D58-A8E5-02FEEA036391}">
      <dsp:nvSpPr>
        <dsp:cNvPr id="0" name=""/>
        <dsp:cNvSpPr/>
      </dsp:nvSpPr>
      <dsp:spPr>
        <a:xfrm>
          <a:off x="5730972" y="2013063"/>
          <a:ext cx="1240626" cy="981819"/>
        </a:xfrm>
        <a:prstGeom prst="chevron">
          <a:avLst>
            <a:gd name="adj" fmla="val 70610"/>
          </a:avLst>
        </a:prstGeom>
        <a:solidFill>
          <a:schemeClr val="accent2">
            <a:hueOff val="3042987"/>
            <a:satOff val="-3795"/>
            <a:lumOff val="892"/>
            <a:alphaOff val="0"/>
          </a:schemeClr>
        </a:solidFill>
        <a:ln w="25400" cap="flat" cmpd="sng" algn="ctr">
          <a:solidFill>
            <a:schemeClr val="accent2">
              <a:hueOff val="3042987"/>
              <a:satOff val="-3795"/>
              <a:lumOff val="8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425EEC-0AF1-43DF-847F-A14126F669D2}">
      <dsp:nvSpPr>
        <dsp:cNvPr id="0" name=""/>
        <dsp:cNvSpPr/>
      </dsp:nvSpPr>
      <dsp:spPr>
        <a:xfrm>
          <a:off x="1258000" y="2111245"/>
          <a:ext cx="5370747" cy="7854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документы, найденные группой «Поиск» в течение 1974-75 годов</a:t>
          </a:r>
          <a:endParaRPr lang="ru-RU" sz="2200" kern="1200" dirty="0"/>
        </a:p>
      </dsp:txBody>
      <dsp:txXfrm>
        <a:off x="1258000" y="2111245"/>
        <a:ext cx="5370747" cy="785455"/>
      </dsp:txXfrm>
    </dsp:sp>
    <dsp:sp modelId="{F47B8912-2BB8-4435-B2FA-7391B0FF0EDA}">
      <dsp:nvSpPr>
        <dsp:cNvPr id="0" name=""/>
        <dsp:cNvSpPr/>
      </dsp:nvSpPr>
      <dsp:spPr>
        <a:xfrm>
          <a:off x="1258000" y="3059678"/>
          <a:ext cx="5301823" cy="4819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b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Третья группа</a:t>
          </a:r>
          <a:endParaRPr lang="ru-RU" sz="2200" kern="1200" dirty="0"/>
        </a:p>
      </dsp:txBody>
      <dsp:txXfrm>
        <a:off x="1258000" y="3059678"/>
        <a:ext cx="5301823" cy="481983"/>
      </dsp:txXfrm>
    </dsp:sp>
    <dsp:sp modelId="{0B2B7517-4F8A-4331-B0C0-1CDE140DA7DA}">
      <dsp:nvSpPr>
        <dsp:cNvPr id="0" name=""/>
        <dsp:cNvSpPr/>
      </dsp:nvSpPr>
      <dsp:spPr>
        <a:xfrm>
          <a:off x="1258000" y="3541662"/>
          <a:ext cx="1240626" cy="981819"/>
        </a:xfrm>
        <a:prstGeom prst="chevron">
          <a:avLst>
            <a:gd name="adj" fmla="val 70610"/>
          </a:avLst>
        </a:prstGeom>
        <a:solidFill>
          <a:schemeClr val="accent2">
            <a:hueOff val="3277063"/>
            <a:satOff val="-4087"/>
            <a:lumOff val="961"/>
            <a:alphaOff val="0"/>
          </a:schemeClr>
        </a:solidFill>
        <a:ln w="25400" cap="flat" cmpd="sng" algn="ctr">
          <a:solidFill>
            <a:schemeClr val="accent2">
              <a:hueOff val="3277063"/>
              <a:satOff val="-4087"/>
              <a:lumOff val="9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202FD1-8CDE-4949-B160-E9B2D51A8A29}">
      <dsp:nvSpPr>
        <dsp:cNvPr id="0" name=""/>
        <dsp:cNvSpPr/>
      </dsp:nvSpPr>
      <dsp:spPr>
        <a:xfrm>
          <a:off x="2003201" y="3541662"/>
          <a:ext cx="1240626" cy="981819"/>
        </a:xfrm>
        <a:prstGeom prst="chevron">
          <a:avLst>
            <a:gd name="adj" fmla="val 70610"/>
          </a:avLst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accent2">
              <a:hueOff val="3511139"/>
              <a:satOff val="-4379"/>
              <a:lumOff val="10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FE61E0-F2B6-4B99-AFCE-9923208D38C8}">
      <dsp:nvSpPr>
        <dsp:cNvPr id="0" name=""/>
        <dsp:cNvSpPr/>
      </dsp:nvSpPr>
      <dsp:spPr>
        <a:xfrm>
          <a:off x="2748991" y="3541662"/>
          <a:ext cx="1240626" cy="981819"/>
        </a:xfrm>
        <a:prstGeom prst="chevron">
          <a:avLst>
            <a:gd name="adj" fmla="val 70610"/>
          </a:avLst>
        </a:prstGeom>
        <a:solidFill>
          <a:schemeClr val="accent2">
            <a:hueOff val="3745215"/>
            <a:satOff val="-4671"/>
            <a:lumOff val="1098"/>
            <a:alphaOff val="0"/>
          </a:schemeClr>
        </a:solidFill>
        <a:ln w="25400" cap="flat" cmpd="sng" algn="ctr">
          <a:solidFill>
            <a:schemeClr val="accent2">
              <a:hueOff val="3745215"/>
              <a:satOff val="-4671"/>
              <a:lumOff val="10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4A20D7-E932-498E-90EC-000BC43ED744}">
      <dsp:nvSpPr>
        <dsp:cNvPr id="0" name=""/>
        <dsp:cNvSpPr/>
      </dsp:nvSpPr>
      <dsp:spPr>
        <a:xfrm>
          <a:off x="3494192" y="3541662"/>
          <a:ext cx="1240626" cy="981819"/>
        </a:xfrm>
        <a:prstGeom prst="chevron">
          <a:avLst>
            <a:gd name="adj" fmla="val 70610"/>
          </a:avLst>
        </a:prstGeom>
        <a:solidFill>
          <a:schemeClr val="accent2">
            <a:hueOff val="3979291"/>
            <a:satOff val="-4963"/>
            <a:lumOff val="1167"/>
            <a:alphaOff val="0"/>
          </a:schemeClr>
        </a:solidFill>
        <a:ln w="25400" cap="flat" cmpd="sng" algn="ctr">
          <a:solidFill>
            <a:schemeClr val="accent2">
              <a:hueOff val="3979291"/>
              <a:satOff val="-4963"/>
              <a:lumOff val="116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D1FF66-45CF-4C5A-B54E-A31E7E933186}">
      <dsp:nvSpPr>
        <dsp:cNvPr id="0" name=""/>
        <dsp:cNvSpPr/>
      </dsp:nvSpPr>
      <dsp:spPr>
        <a:xfrm>
          <a:off x="4239981" y="3541662"/>
          <a:ext cx="1240626" cy="981819"/>
        </a:xfrm>
        <a:prstGeom prst="chevron">
          <a:avLst>
            <a:gd name="adj" fmla="val 70610"/>
          </a:avLst>
        </a:prstGeom>
        <a:solidFill>
          <a:schemeClr val="accent2">
            <a:hueOff val="4213367"/>
            <a:satOff val="-5255"/>
            <a:lumOff val="1236"/>
            <a:alphaOff val="0"/>
          </a:schemeClr>
        </a:solidFill>
        <a:ln w="25400" cap="flat" cmpd="sng" algn="ctr">
          <a:solidFill>
            <a:schemeClr val="accent2">
              <a:hueOff val="4213367"/>
              <a:satOff val="-5255"/>
              <a:lumOff val="123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2FCEC1-4DA1-42E5-BCD2-C1C70BEEF41E}">
      <dsp:nvSpPr>
        <dsp:cNvPr id="0" name=""/>
        <dsp:cNvSpPr/>
      </dsp:nvSpPr>
      <dsp:spPr>
        <a:xfrm>
          <a:off x="4985182" y="3541662"/>
          <a:ext cx="1240626" cy="981819"/>
        </a:xfrm>
        <a:prstGeom prst="chevron">
          <a:avLst>
            <a:gd name="adj" fmla="val 70610"/>
          </a:avLst>
        </a:prstGeom>
        <a:solidFill>
          <a:schemeClr val="accent2">
            <a:hueOff val="4447443"/>
            <a:satOff val="-5547"/>
            <a:lumOff val="1304"/>
            <a:alphaOff val="0"/>
          </a:schemeClr>
        </a:solidFill>
        <a:ln w="25400" cap="flat" cmpd="sng" algn="ctr">
          <a:solidFill>
            <a:schemeClr val="accent2">
              <a:hueOff val="4447443"/>
              <a:satOff val="-5547"/>
              <a:lumOff val="130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191564-2386-478D-B520-8D98A4AD3BF9}">
      <dsp:nvSpPr>
        <dsp:cNvPr id="0" name=""/>
        <dsp:cNvSpPr/>
      </dsp:nvSpPr>
      <dsp:spPr>
        <a:xfrm>
          <a:off x="5730972" y="3541662"/>
          <a:ext cx="1240626" cy="981819"/>
        </a:xfrm>
        <a:prstGeom prst="chevron">
          <a:avLst>
            <a:gd name="adj" fmla="val 7061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2EFB1C-6078-4BAD-9132-45ACA9978402}">
      <dsp:nvSpPr>
        <dsp:cNvPr id="0" name=""/>
        <dsp:cNvSpPr/>
      </dsp:nvSpPr>
      <dsp:spPr>
        <a:xfrm>
          <a:off x="1258000" y="3639844"/>
          <a:ext cx="5370747" cy="7854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Найденные на полях сражений, переданные поисковым отрядом «Соболь»</a:t>
          </a:r>
          <a:endParaRPr lang="ru-RU" sz="2200" kern="1200" dirty="0"/>
        </a:p>
      </dsp:txBody>
      <dsp:txXfrm>
        <a:off x="1258000" y="3639844"/>
        <a:ext cx="5370747" cy="7854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3E6F7-7174-4284-AEED-BABD61F6396C}" type="datetimeFigureOut">
              <a:rPr lang="ru-RU" smtClean="0"/>
              <a:t>10.11.2019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390D6-D161-4828-83B6-1B00ADC9B4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7279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3E6F7-7174-4284-AEED-BABD61F6396C}" type="datetimeFigureOut">
              <a:rPr lang="ru-RU" smtClean="0"/>
              <a:t>10.11.2019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390D6-D161-4828-83B6-1B00ADC9B4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912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3E6F7-7174-4284-AEED-BABD61F6396C}" type="datetimeFigureOut">
              <a:rPr lang="ru-RU" smtClean="0"/>
              <a:t>10.11.2019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390D6-D161-4828-83B6-1B00ADC9B4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5865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3E6F7-7174-4284-AEED-BABD61F6396C}" type="datetimeFigureOut">
              <a:rPr lang="ru-RU" smtClean="0"/>
              <a:t>10.11.2019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390D6-D161-4828-83B6-1B00ADC9B4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807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3E6F7-7174-4284-AEED-BABD61F6396C}" type="datetimeFigureOut">
              <a:rPr lang="ru-RU" smtClean="0"/>
              <a:t>10.11.2019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390D6-D161-4828-83B6-1B00ADC9B4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689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3E6F7-7174-4284-AEED-BABD61F6396C}" type="datetimeFigureOut">
              <a:rPr lang="ru-RU" smtClean="0"/>
              <a:t>10.11.2019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390D6-D161-4828-83B6-1B00ADC9B4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9080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3E6F7-7174-4284-AEED-BABD61F6396C}" type="datetimeFigureOut">
              <a:rPr lang="ru-RU" smtClean="0"/>
              <a:t>10.11.2019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390D6-D161-4828-83B6-1B00ADC9B4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6605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3E6F7-7174-4284-AEED-BABD61F6396C}" type="datetimeFigureOut">
              <a:rPr lang="ru-RU" smtClean="0"/>
              <a:t>10.11.2019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390D6-D161-4828-83B6-1B00ADC9B4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2749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3E6F7-7174-4284-AEED-BABD61F6396C}" type="datetimeFigureOut">
              <a:rPr lang="ru-RU" smtClean="0"/>
              <a:t>10.11.2019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390D6-D161-4828-83B6-1B00ADC9B4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3910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3E6F7-7174-4284-AEED-BABD61F6396C}" type="datetimeFigureOut">
              <a:rPr lang="ru-RU" smtClean="0"/>
              <a:t>10.11.2019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390D6-D161-4828-83B6-1B00ADC9B4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997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3E6F7-7174-4284-AEED-BABD61F6396C}" type="datetimeFigureOut">
              <a:rPr lang="ru-RU" smtClean="0"/>
              <a:t>10.11.2019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390D6-D161-4828-83B6-1B00ADC9B4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1725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A3E6F7-7174-4284-AEED-BABD61F6396C}" type="datetimeFigureOut">
              <a:rPr lang="ru-RU" smtClean="0"/>
              <a:t>10.11.2019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9390D6-D161-4828-83B6-1B00ADC9B4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0351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1412776"/>
            <a:ext cx="4392488" cy="2808311"/>
          </a:xfrm>
        </p:spPr>
        <p:txBody>
          <a:bodyPr/>
          <a:lstStyle/>
          <a:p>
            <a:r>
              <a:rPr lang="ru-RU" b="1" dirty="0" smtClean="0"/>
              <a:t>Военная выставка в школьном музее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752" y="4365104"/>
            <a:ext cx="4176464" cy="1273696"/>
          </a:xfrm>
        </p:spPr>
        <p:txBody>
          <a:bodyPr/>
          <a:lstStyle/>
          <a:p>
            <a:r>
              <a:rPr lang="ru-RU" dirty="0" smtClean="0"/>
              <a:t>Комаров Глеб</a:t>
            </a:r>
          </a:p>
          <a:p>
            <a:r>
              <a:rPr lang="ru-RU" dirty="0" smtClean="0"/>
              <a:t>9Б класс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53107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Военные экспонаты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996812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51554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Предметы, найденные на полях сражений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84" t="24613" r="35884" b="32735"/>
          <a:stretch/>
        </p:blipFill>
        <p:spPr bwMode="auto">
          <a:xfrm>
            <a:off x="539552" y="1700808"/>
            <a:ext cx="1219200" cy="193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628800"/>
            <a:ext cx="2617341" cy="1965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637928"/>
            <a:ext cx="1674366" cy="2231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717032"/>
            <a:ext cx="2078717" cy="2772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042" y="4331268"/>
            <a:ext cx="3496468" cy="1747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9959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Выставка «Осколки памяти»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9201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Таким образом, у меня получилась выставка, которую я назвал «Осколки памяти», которая рассказывает о предметах военного времени, при этом максимально приближая зрителя к пониманию и осознанию важности этих предметов как хранителях истории о героях Великой Отечественной войны.</a:t>
            </a:r>
          </a:p>
        </p:txBody>
      </p:sp>
    </p:spTree>
    <p:extLst>
      <p:ext uri="{BB962C8B-B14F-4D97-AF65-F5344CB8AC3E}">
        <p14:creationId xmlns:p14="http://schemas.microsoft.com/office/powerpoint/2010/main" val="469319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3000" dirty="0"/>
              <a:t>В музее хранятся фотографии и документы некоторых героев Великой Отечественной войны. Но меня особо заинтересовали предметы одного из разделов выставки, которые расположены, на мой взгляд, не совсем удачно. Это военные экспонаты, объединенные темой «фронт». Я решил помочь школьному музею в организации выставки этих интересных предметов, связанных с Великой Отечественной войной.</a:t>
            </a:r>
            <a:endParaRPr lang="ru-RU" sz="3000" dirty="0" smtClean="0">
              <a:effectLst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93"/>
          <a:stretch/>
        </p:blipFill>
        <p:spPr>
          <a:xfrm>
            <a:off x="6660232" y="116632"/>
            <a:ext cx="2232248" cy="15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982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dirty="0" smtClean="0"/>
              <a:t>Цель и задачи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Цель моей работы: доказать возможность создания современной школьной выставки на военную тему с помощью подручных средств. </a:t>
            </a:r>
            <a:endParaRPr lang="ru-RU" dirty="0" smtClean="0">
              <a:effectLst/>
            </a:endParaRPr>
          </a:p>
          <a:p>
            <a:pPr marL="0" indent="0">
              <a:buNone/>
            </a:pPr>
            <a:r>
              <a:rPr lang="ru-RU" dirty="0"/>
              <a:t>Задачи:</a:t>
            </a:r>
            <a:endParaRPr lang="ru-RU" dirty="0" smtClean="0">
              <a:effectLst/>
            </a:endParaRPr>
          </a:p>
          <a:p>
            <a:pPr marL="0" indent="0">
              <a:buNone/>
            </a:pPr>
            <a:r>
              <a:rPr lang="ru-RU" dirty="0"/>
              <a:t>1. Изучить историю появления военных музеев в России и нашем городе.</a:t>
            </a:r>
            <a:endParaRPr lang="ru-RU" dirty="0" smtClean="0">
              <a:effectLst/>
            </a:endParaRPr>
          </a:p>
          <a:p>
            <a:pPr marL="0" indent="0">
              <a:buNone/>
            </a:pPr>
            <a:r>
              <a:rPr lang="ru-RU" dirty="0"/>
              <a:t>2. Определить особенности выставки с военной тематикой</a:t>
            </a:r>
            <a:endParaRPr lang="ru-RU" dirty="0" smtClean="0">
              <a:effectLst/>
            </a:endParaRPr>
          </a:p>
          <a:p>
            <a:pPr marL="0" indent="0">
              <a:buNone/>
            </a:pPr>
            <a:r>
              <a:rPr lang="ru-RU" dirty="0"/>
              <a:t>3. Обосновать выбор средств для создания выставки в школьном музее</a:t>
            </a:r>
            <a:endParaRPr lang="ru-RU" dirty="0" smtClean="0">
              <a:effectLst/>
            </a:endParaRPr>
          </a:p>
          <a:p>
            <a:pPr marL="0" indent="0">
              <a:buNone/>
            </a:pPr>
            <a:r>
              <a:rPr lang="ru-RU" dirty="0"/>
              <a:t>4. Разработать эскизы выставки в школьном музее</a:t>
            </a:r>
            <a:endParaRPr lang="ru-RU" dirty="0" smtClean="0">
              <a:effectLst/>
            </a:endParaRPr>
          </a:p>
          <a:p>
            <a:pPr marL="0" indent="0">
              <a:buNone/>
            </a:pPr>
            <a:r>
              <a:rPr lang="ru-RU" dirty="0"/>
              <a:t>5. Создать выставку военных предметов с использованием современных средств.</a:t>
            </a:r>
            <a:endParaRPr lang="ru-RU" dirty="0" smtClean="0">
              <a:effectLst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975" y="0"/>
            <a:ext cx="2232025" cy="151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7237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История и особенности военных музеев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          Сначала я решил узнать как военные музеи появились в России и в чем их </a:t>
            </a:r>
            <a:r>
              <a:rPr lang="ru-RU" smtClean="0"/>
              <a:t>особенность.</a:t>
            </a:r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501008"/>
            <a:ext cx="2330029" cy="29229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327639"/>
            <a:ext cx="3096344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013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Военные музеи России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72208"/>
            <a:ext cx="3806962" cy="254888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700808"/>
            <a:ext cx="4200466" cy="25202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3" y="4260183"/>
            <a:ext cx="3725415" cy="2481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402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Музеи Нижнего Тагила, где можно увидеть военные экспонаты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4265448" cy="319908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717032"/>
            <a:ext cx="5093226" cy="2814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925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Развитие военных музеев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289365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14161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Особенности </a:t>
            </a:r>
            <a:r>
              <a:rPr lang="ru-RU" dirty="0"/>
              <a:t>военной выставки в условиях школы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409286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Создание выставки в школе.</a:t>
            </a:r>
            <a:br>
              <a:rPr lang="ru-RU" dirty="0" smtClean="0"/>
            </a:br>
            <a:r>
              <a:rPr lang="ru-RU" dirty="0" smtClean="0"/>
              <a:t>Выбор основы и фона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132856"/>
            <a:ext cx="5886074" cy="4065315"/>
          </a:xfrm>
        </p:spPr>
      </p:pic>
    </p:spTree>
    <p:extLst>
      <p:ext uri="{BB962C8B-B14F-4D97-AF65-F5344CB8AC3E}">
        <p14:creationId xmlns:p14="http://schemas.microsoft.com/office/powerpoint/2010/main" val="208253908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313</Words>
  <Application>Microsoft Office PowerPoint</Application>
  <PresentationFormat>Экран (4:3)</PresentationFormat>
  <Paragraphs>35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Военная выставка в школьном музее</vt:lpstr>
      <vt:lpstr>Актуальность</vt:lpstr>
      <vt:lpstr>Цель и задачи проекта</vt:lpstr>
      <vt:lpstr>История и особенности военных музеев</vt:lpstr>
      <vt:lpstr>Военные музеи России</vt:lpstr>
      <vt:lpstr>Музеи Нижнего Тагила, где можно увидеть военные экспонаты</vt:lpstr>
      <vt:lpstr>Развитие военных музеев</vt:lpstr>
      <vt:lpstr>Особенности военной выставки в условиях школы</vt:lpstr>
      <vt:lpstr>Создание выставки в школе. Выбор основы и фона</vt:lpstr>
      <vt:lpstr>Военные экспонаты</vt:lpstr>
      <vt:lpstr>Предметы, найденные на полях сражений</vt:lpstr>
      <vt:lpstr>Выставка «Осколки памяти»</vt:lpstr>
      <vt:lpstr>Заключение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пк</dc:creator>
  <cp:lastModifiedBy>пк</cp:lastModifiedBy>
  <cp:revision>8</cp:revision>
  <dcterms:created xsi:type="dcterms:W3CDTF">2019-11-10T06:18:34Z</dcterms:created>
  <dcterms:modified xsi:type="dcterms:W3CDTF">2019-11-10T10:40:34Z</dcterms:modified>
</cp:coreProperties>
</file>